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8"/>
  </p:notesMasterIdLst>
  <p:sldIdLst>
    <p:sldId id="266" r:id="rId3"/>
    <p:sldId id="269" r:id="rId4"/>
    <p:sldId id="290" r:id="rId5"/>
    <p:sldId id="277" r:id="rId6"/>
    <p:sldId id="27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ad Faisal Sahibzada" initials="AFS" lastIdx="1" clrIdx="0">
    <p:extLst>
      <p:ext uri="{19B8F6BF-5375-455C-9EA6-DF929625EA0E}">
        <p15:presenceInfo xmlns:p15="http://schemas.microsoft.com/office/powerpoint/2012/main" userId="d4c69d706f4890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6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1E034A-ED7F-4B03-9F69-905B2F05683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7D04C7-5A5A-4854-92C4-5F3668926A04}">
      <dgm:prSet phldrT="[Text]"/>
      <dgm:spPr>
        <a:gradFill flip="none" rotWithShape="0">
          <a:gsLst>
            <a:gs pos="0">
              <a:schemeClr val="accent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/>
      </dgm:spPr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Programming</a:t>
          </a:r>
        </a:p>
      </dgm:t>
    </dgm:pt>
    <dgm:pt modelId="{9C9C65CE-E749-4F7E-97AC-F02361DCA880}" type="parTrans" cxnId="{D7195F4D-6FCF-4032-9F3B-B24228F46024}">
      <dgm:prSet/>
      <dgm:spPr/>
      <dgm:t>
        <a:bodyPr/>
        <a:lstStyle/>
        <a:p>
          <a:endParaRPr lang="en-US"/>
        </a:p>
      </dgm:t>
    </dgm:pt>
    <dgm:pt modelId="{D1E84F9E-B95A-46A6-95E8-F3854E6BF493}" type="sibTrans" cxnId="{D7195F4D-6FCF-4032-9F3B-B24228F46024}">
      <dgm:prSet/>
      <dgm:spPr>
        <a:solidFill>
          <a:schemeClr val="tx1">
            <a:lumMod val="95000"/>
            <a:lumOff val="5000"/>
          </a:schemeClr>
        </a:solidFill>
        <a:ln w="38100">
          <a:solidFill>
            <a:schemeClr val="tx1"/>
          </a:solidFill>
        </a:ln>
        <a:effectLst/>
      </dgm:spPr>
      <dgm:t>
        <a:bodyPr/>
        <a:lstStyle/>
        <a:p>
          <a:endParaRPr lang="en-US"/>
        </a:p>
      </dgm:t>
    </dgm:pt>
    <dgm:pt modelId="{636ADF5E-A043-40CF-A62E-96638F234BF9}">
      <dgm:prSet phldrT="[Text]"/>
      <dgm:spPr>
        <a:gradFill flip="none" rotWithShape="0">
          <a:gsLst>
            <a:gs pos="0">
              <a:schemeClr val="accent3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3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3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/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Compiler</a:t>
          </a:r>
        </a:p>
      </dgm:t>
    </dgm:pt>
    <dgm:pt modelId="{F6796C4D-0E3B-4B07-AEAF-5359F4A73AEC}" type="parTrans" cxnId="{5B49FA28-A5B5-45C6-893B-405FEA451029}">
      <dgm:prSet/>
      <dgm:spPr/>
      <dgm:t>
        <a:bodyPr/>
        <a:lstStyle/>
        <a:p>
          <a:endParaRPr lang="en-US"/>
        </a:p>
      </dgm:t>
    </dgm:pt>
    <dgm:pt modelId="{B41840AB-CC89-450A-8CA4-AD5D3D9A8721}" type="sibTrans" cxnId="{5B49FA28-A5B5-45C6-893B-405FEA451029}">
      <dgm:prSet/>
      <dgm:spPr/>
      <dgm:t>
        <a:bodyPr/>
        <a:lstStyle/>
        <a:p>
          <a:endParaRPr lang="en-US"/>
        </a:p>
      </dgm:t>
    </dgm:pt>
    <dgm:pt modelId="{E296E9B6-816F-484B-AE86-910DD85F58A1}">
      <dgm:prSet phldrT="[Text]"/>
      <dgm:spPr>
        <a:gradFill flip="none" rotWithShape="0">
          <a:gsLst>
            <a:gs pos="0">
              <a:schemeClr val="accent4">
                <a:lumMod val="75000"/>
                <a:shade val="30000"/>
                <a:satMod val="115000"/>
              </a:schemeClr>
            </a:gs>
            <a:gs pos="50000">
              <a:schemeClr val="accent4">
                <a:lumMod val="75000"/>
                <a:shade val="67500"/>
                <a:satMod val="115000"/>
              </a:schemeClr>
            </a:gs>
            <a:gs pos="100000">
              <a:schemeClr val="accent4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/>
      </dgm:spPr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IDE</a:t>
          </a:r>
        </a:p>
      </dgm:t>
    </dgm:pt>
    <dgm:pt modelId="{D75044A1-70F7-4FB6-9D54-7A72EE045AC8}" type="parTrans" cxnId="{3F2F4ED1-5799-45D7-B6B8-0037EAB213D4}">
      <dgm:prSet/>
      <dgm:spPr/>
      <dgm:t>
        <a:bodyPr/>
        <a:lstStyle/>
        <a:p>
          <a:endParaRPr lang="en-US"/>
        </a:p>
      </dgm:t>
    </dgm:pt>
    <dgm:pt modelId="{8394329F-40D9-4E8D-AD44-27F08754379C}" type="sibTrans" cxnId="{3F2F4ED1-5799-45D7-B6B8-0037EAB213D4}">
      <dgm:prSet/>
      <dgm:spPr/>
      <dgm:t>
        <a:bodyPr/>
        <a:lstStyle/>
        <a:p>
          <a:endParaRPr lang="en-US"/>
        </a:p>
      </dgm:t>
    </dgm:pt>
    <dgm:pt modelId="{A9918357-E2E2-45EE-A4C2-1504FA895A6E}">
      <dgm:prSet/>
      <dgm:spPr>
        <a:gradFill flip="none" rotWithShape="0">
          <a:gsLst>
            <a:gs pos="0">
              <a:schemeClr val="accent6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6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6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 programming-language</a:t>
          </a:r>
        </a:p>
      </dgm:t>
    </dgm:pt>
    <dgm:pt modelId="{93CAFA00-B865-4145-B17A-70846C417AF1}" type="parTrans" cxnId="{F5A50D42-27ED-4870-8742-2F762C37B9B7}">
      <dgm:prSet/>
      <dgm:spPr/>
      <dgm:t>
        <a:bodyPr/>
        <a:lstStyle/>
        <a:p>
          <a:endParaRPr lang="en-US"/>
        </a:p>
      </dgm:t>
    </dgm:pt>
    <dgm:pt modelId="{9F3C976E-631F-4A84-86D7-2F5844BD754A}" type="sibTrans" cxnId="{F5A50D42-27ED-4870-8742-2F762C37B9B7}">
      <dgm:prSet/>
      <dgm:spPr/>
      <dgm:t>
        <a:bodyPr/>
        <a:lstStyle/>
        <a:p>
          <a:endParaRPr lang="en-US"/>
        </a:p>
      </dgm:t>
    </dgm:pt>
    <dgm:pt modelId="{72D91CAA-2814-4FC1-B882-BE10B8753E70}">
      <dgm:prSet/>
      <dgm:spPr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Programming Necessity</a:t>
          </a:r>
        </a:p>
      </dgm:t>
    </dgm:pt>
    <dgm:pt modelId="{AF06F032-966E-4FC5-A756-E5375F5B2338}" type="parTrans" cxnId="{F0858579-A6D9-44AE-BA2E-C0F5C70EFF65}">
      <dgm:prSet/>
      <dgm:spPr/>
      <dgm:t>
        <a:bodyPr/>
        <a:lstStyle/>
        <a:p>
          <a:endParaRPr lang="en-US"/>
        </a:p>
      </dgm:t>
    </dgm:pt>
    <dgm:pt modelId="{C75E5C35-6849-4FDF-9527-A0AA90B013F5}" type="sibTrans" cxnId="{F0858579-A6D9-44AE-BA2E-C0F5C70EFF65}">
      <dgm:prSet/>
      <dgm:spPr/>
      <dgm:t>
        <a:bodyPr/>
        <a:lstStyle/>
        <a:p>
          <a:endParaRPr lang="en-US"/>
        </a:p>
      </dgm:t>
    </dgm:pt>
    <dgm:pt modelId="{F37D7AB5-C96B-42DC-B2A5-06EF113E9542}" type="pres">
      <dgm:prSet presAssocID="{D41E034A-ED7F-4B03-9F69-905B2F056837}" presName="Name0" presStyleCnt="0">
        <dgm:presLayoutVars>
          <dgm:chMax val="7"/>
          <dgm:chPref val="7"/>
          <dgm:dir/>
        </dgm:presLayoutVars>
      </dgm:prSet>
      <dgm:spPr/>
    </dgm:pt>
    <dgm:pt modelId="{7C940745-C8BC-4107-B467-5FC0FB508B85}" type="pres">
      <dgm:prSet presAssocID="{D41E034A-ED7F-4B03-9F69-905B2F056837}" presName="Name1" presStyleCnt="0"/>
      <dgm:spPr/>
    </dgm:pt>
    <dgm:pt modelId="{C141220D-34A9-48EF-955D-0B6162B6D025}" type="pres">
      <dgm:prSet presAssocID="{D41E034A-ED7F-4B03-9F69-905B2F056837}" presName="cycle" presStyleCnt="0"/>
      <dgm:spPr/>
    </dgm:pt>
    <dgm:pt modelId="{C0F31C43-96E8-4264-98E2-58BB6DA619ED}" type="pres">
      <dgm:prSet presAssocID="{D41E034A-ED7F-4B03-9F69-905B2F056837}" presName="srcNode" presStyleLbl="node1" presStyleIdx="0" presStyleCnt="5"/>
      <dgm:spPr/>
    </dgm:pt>
    <dgm:pt modelId="{D5B9F052-3227-49C9-9AB1-9A5062BE20AB}" type="pres">
      <dgm:prSet presAssocID="{D41E034A-ED7F-4B03-9F69-905B2F056837}" presName="conn" presStyleLbl="parChTrans1D2" presStyleIdx="0" presStyleCnt="1"/>
      <dgm:spPr/>
    </dgm:pt>
    <dgm:pt modelId="{128EDD82-A903-4EE6-8EDB-5B8F74F82F4C}" type="pres">
      <dgm:prSet presAssocID="{D41E034A-ED7F-4B03-9F69-905B2F056837}" presName="extraNode" presStyleLbl="node1" presStyleIdx="0" presStyleCnt="5"/>
      <dgm:spPr/>
    </dgm:pt>
    <dgm:pt modelId="{38D32AA9-0C49-413C-9DF7-5C154DC949BD}" type="pres">
      <dgm:prSet presAssocID="{D41E034A-ED7F-4B03-9F69-905B2F056837}" presName="dstNode" presStyleLbl="node1" presStyleIdx="0" presStyleCnt="5"/>
      <dgm:spPr/>
    </dgm:pt>
    <dgm:pt modelId="{2C35FF03-0D72-4482-918C-D70A74B8C0FA}" type="pres">
      <dgm:prSet presAssocID="{307D04C7-5A5A-4854-92C4-5F3668926A04}" presName="text_1" presStyleLbl="node1" presStyleIdx="0" presStyleCnt="5">
        <dgm:presLayoutVars>
          <dgm:bulletEnabled val="1"/>
        </dgm:presLayoutVars>
      </dgm:prSet>
      <dgm:spPr/>
    </dgm:pt>
    <dgm:pt modelId="{E8262094-EA80-4A51-95ED-8248DF37269C}" type="pres">
      <dgm:prSet presAssocID="{307D04C7-5A5A-4854-92C4-5F3668926A04}" presName="accent_1" presStyleCnt="0"/>
      <dgm:spPr/>
    </dgm:pt>
    <dgm:pt modelId="{48D9628A-B994-4821-88B2-5734A4B39568}" type="pres">
      <dgm:prSet presAssocID="{307D04C7-5A5A-4854-92C4-5F3668926A04}" presName="accentRepeatNode" presStyleLbl="solidFgAcc1" presStyleIdx="0" presStyleCnt="5" custScaleX="114019" custScaleY="112303"/>
      <dgm:spPr>
        <a:gradFill flip="none" rotWithShape="0">
          <a:gsLst>
            <a:gs pos="0">
              <a:schemeClr val="accent6">
                <a:lumMod val="20000"/>
                <a:lumOff val="80000"/>
                <a:shade val="30000"/>
                <a:satMod val="115000"/>
              </a:schemeClr>
            </a:gs>
            <a:gs pos="50000">
              <a:schemeClr val="accent6">
                <a:lumMod val="20000"/>
                <a:lumOff val="80000"/>
                <a:shade val="67500"/>
                <a:satMod val="115000"/>
              </a:schemeClr>
            </a:gs>
            <a:gs pos="100000">
              <a:schemeClr val="accent6">
                <a:lumMod val="20000"/>
                <a:lumOff val="8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/>
      </dgm:spPr>
    </dgm:pt>
    <dgm:pt modelId="{E95F7AF4-1C9C-47CE-8FD2-3E5C4F9EE7AA}" type="pres">
      <dgm:prSet presAssocID="{72D91CAA-2814-4FC1-B882-BE10B8753E70}" presName="text_2" presStyleLbl="node1" presStyleIdx="1" presStyleCnt="5">
        <dgm:presLayoutVars>
          <dgm:bulletEnabled val="1"/>
        </dgm:presLayoutVars>
      </dgm:prSet>
      <dgm:spPr/>
    </dgm:pt>
    <dgm:pt modelId="{9FCA91AE-910E-4A01-A0B8-1437C2D4A458}" type="pres">
      <dgm:prSet presAssocID="{72D91CAA-2814-4FC1-B882-BE10B8753E70}" presName="accent_2" presStyleCnt="0"/>
      <dgm:spPr/>
    </dgm:pt>
    <dgm:pt modelId="{E4AE5DD8-3870-470E-BF83-62147B367C82}" type="pres">
      <dgm:prSet presAssocID="{72D91CAA-2814-4FC1-B882-BE10B8753E70}" presName="accentRepeatNode" presStyleLbl="solidFgAcc1" presStyleIdx="1" presStyleCnt="5"/>
      <dgm:spPr>
        <a:gradFill flip="none" rotWithShape="0">
          <a:gsLst>
            <a:gs pos="0">
              <a:schemeClr val="accent3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3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3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</dgm:pt>
    <dgm:pt modelId="{6E03115B-AE93-4E5A-97DE-B65B3C6F8AE6}" type="pres">
      <dgm:prSet presAssocID="{636ADF5E-A043-40CF-A62E-96638F234BF9}" presName="text_3" presStyleLbl="node1" presStyleIdx="2" presStyleCnt="5">
        <dgm:presLayoutVars>
          <dgm:bulletEnabled val="1"/>
        </dgm:presLayoutVars>
      </dgm:prSet>
      <dgm:spPr/>
    </dgm:pt>
    <dgm:pt modelId="{EA96049B-A661-4C4C-8517-75392BB116E1}" type="pres">
      <dgm:prSet presAssocID="{636ADF5E-A043-40CF-A62E-96638F234BF9}" presName="accent_3" presStyleCnt="0"/>
      <dgm:spPr/>
    </dgm:pt>
    <dgm:pt modelId="{02A43F04-7856-468A-BCF0-205B52889309}" type="pres">
      <dgm:prSet presAssocID="{636ADF5E-A043-40CF-A62E-96638F234BF9}" presName="accentRepeatNode" presStyleLbl="solidFgAcc1" presStyleIdx="2" presStyleCnt="5" custScaleX="114019" custScaleY="112303"/>
      <dgm:spPr>
        <a:gradFill flip="none" rotWithShape="0">
          <a:gsLst>
            <a:gs pos="0">
              <a:schemeClr val="accent6">
                <a:lumMod val="20000"/>
                <a:lumOff val="80000"/>
                <a:shade val="30000"/>
                <a:satMod val="115000"/>
              </a:schemeClr>
            </a:gs>
            <a:gs pos="50000">
              <a:schemeClr val="accent6">
                <a:lumMod val="20000"/>
                <a:lumOff val="80000"/>
                <a:shade val="67500"/>
                <a:satMod val="115000"/>
              </a:schemeClr>
            </a:gs>
            <a:gs pos="100000">
              <a:schemeClr val="accent6">
                <a:lumMod val="20000"/>
                <a:lumOff val="8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/>
      </dgm:spPr>
    </dgm:pt>
    <dgm:pt modelId="{77EDF4DE-A5C9-43FF-A1AE-7EF461CE928A}" type="pres">
      <dgm:prSet presAssocID="{E296E9B6-816F-484B-AE86-910DD85F58A1}" presName="text_4" presStyleLbl="node1" presStyleIdx="3" presStyleCnt="5">
        <dgm:presLayoutVars>
          <dgm:bulletEnabled val="1"/>
        </dgm:presLayoutVars>
      </dgm:prSet>
      <dgm:spPr/>
    </dgm:pt>
    <dgm:pt modelId="{65821F46-8956-46BB-8ED0-760626905690}" type="pres">
      <dgm:prSet presAssocID="{E296E9B6-816F-484B-AE86-910DD85F58A1}" presName="accent_4" presStyleCnt="0"/>
      <dgm:spPr/>
    </dgm:pt>
    <dgm:pt modelId="{7760AC43-5F44-461D-AF35-753D60EA5129}" type="pres">
      <dgm:prSet presAssocID="{E296E9B6-816F-484B-AE86-910DD85F58A1}" presName="accentRepeatNode" presStyleLbl="solidFgAcc1" presStyleIdx="3" presStyleCnt="5" custScaleX="114019" custScaleY="112303"/>
      <dgm:spPr>
        <a:gradFill flip="none" rotWithShape="0">
          <a:gsLst>
            <a:gs pos="0">
              <a:schemeClr val="accent6">
                <a:lumMod val="20000"/>
                <a:lumOff val="80000"/>
                <a:shade val="30000"/>
                <a:satMod val="115000"/>
              </a:schemeClr>
            </a:gs>
            <a:gs pos="50000">
              <a:schemeClr val="accent6">
                <a:lumMod val="20000"/>
                <a:lumOff val="80000"/>
                <a:shade val="67500"/>
                <a:satMod val="115000"/>
              </a:schemeClr>
            </a:gs>
            <a:gs pos="100000">
              <a:schemeClr val="accent6">
                <a:lumMod val="20000"/>
                <a:lumOff val="8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/>
      </dgm:spPr>
    </dgm:pt>
    <dgm:pt modelId="{8F31885F-3197-4848-BB93-FCD972EEF6ED}" type="pres">
      <dgm:prSet presAssocID="{A9918357-E2E2-45EE-A4C2-1504FA895A6E}" presName="text_5" presStyleLbl="node1" presStyleIdx="4" presStyleCnt="5">
        <dgm:presLayoutVars>
          <dgm:bulletEnabled val="1"/>
        </dgm:presLayoutVars>
      </dgm:prSet>
      <dgm:spPr/>
    </dgm:pt>
    <dgm:pt modelId="{2DE75653-9680-4156-AD96-05F2346286D5}" type="pres">
      <dgm:prSet presAssocID="{A9918357-E2E2-45EE-A4C2-1504FA895A6E}" presName="accent_5" presStyleCnt="0"/>
      <dgm:spPr/>
    </dgm:pt>
    <dgm:pt modelId="{E6413D18-4CA6-449A-9B44-B97A117046DD}" type="pres">
      <dgm:prSet presAssocID="{A9918357-E2E2-45EE-A4C2-1504FA895A6E}" presName="accentRepeatNode" presStyleLbl="solidFgAcc1" presStyleIdx="4" presStyleCnt="5"/>
      <dgm:spPr/>
    </dgm:pt>
  </dgm:ptLst>
  <dgm:cxnLst>
    <dgm:cxn modelId="{1DFA6A0E-D0A9-4644-ADB3-9DAAE699D74C}" type="presOf" srcId="{E296E9B6-816F-484B-AE86-910DD85F58A1}" destId="{77EDF4DE-A5C9-43FF-A1AE-7EF461CE928A}" srcOrd="0" destOrd="0" presId="urn:microsoft.com/office/officeart/2008/layout/VerticalCurvedList"/>
    <dgm:cxn modelId="{55FA8626-07BE-4041-87C4-B938ABB38076}" type="presOf" srcId="{D41E034A-ED7F-4B03-9F69-905B2F056837}" destId="{F37D7AB5-C96B-42DC-B2A5-06EF113E9542}" srcOrd="0" destOrd="0" presId="urn:microsoft.com/office/officeart/2008/layout/VerticalCurvedList"/>
    <dgm:cxn modelId="{5B49FA28-A5B5-45C6-893B-405FEA451029}" srcId="{D41E034A-ED7F-4B03-9F69-905B2F056837}" destId="{636ADF5E-A043-40CF-A62E-96638F234BF9}" srcOrd="2" destOrd="0" parTransId="{F6796C4D-0E3B-4B07-AEAF-5359F4A73AEC}" sibTransId="{B41840AB-CC89-450A-8CA4-AD5D3D9A8721}"/>
    <dgm:cxn modelId="{C2609C32-E418-44C8-829B-E4BC491F0885}" type="presOf" srcId="{636ADF5E-A043-40CF-A62E-96638F234BF9}" destId="{6E03115B-AE93-4E5A-97DE-B65B3C6F8AE6}" srcOrd="0" destOrd="0" presId="urn:microsoft.com/office/officeart/2008/layout/VerticalCurvedList"/>
    <dgm:cxn modelId="{4C3C2F3D-A512-4FE9-8743-306C14241BDC}" type="presOf" srcId="{D1E84F9E-B95A-46A6-95E8-F3854E6BF493}" destId="{D5B9F052-3227-49C9-9AB1-9A5062BE20AB}" srcOrd="0" destOrd="0" presId="urn:microsoft.com/office/officeart/2008/layout/VerticalCurvedList"/>
    <dgm:cxn modelId="{F5A50D42-27ED-4870-8742-2F762C37B9B7}" srcId="{D41E034A-ED7F-4B03-9F69-905B2F056837}" destId="{A9918357-E2E2-45EE-A4C2-1504FA895A6E}" srcOrd="4" destOrd="0" parTransId="{93CAFA00-B865-4145-B17A-70846C417AF1}" sibTransId="{9F3C976E-631F-4A84-86D7-2F5844BD754A}"/>
    <dgm:cxn modelId="{D7195F4D-6FCF-4032-9F3B-B24228F46024}" srcId="{D41E034A-ED7F-4B03-9F69-905B2F056837}" destId="{307D04C7-5A5A-4854-92C4-5F3668926A04}" srcOrd="0" destOrd="0" parTransId="{9C9C65CE-E749-4F7E-97AC-F02361DCA880}" sibTransId="{D1E84F9E-B95A-46A6-95E8-F3854E6BF493}"/>
    <dgm:cxn modelId="{F0858579-A6D9-44AE-BA2E-C0F5C70EFF65}" srcId="{D41E034A-ED7F-4B03-9F69-905B2F056837}" destId="{72D91CAA-2814-4FC1-B882-BE10B8753E70}" srcOrd="1" destOrd="0" parTransId="{AF06F032-966E-4FC5-A756-E5375F5B2338}" sibTransId="{C75E5C35-6849-4FDF-9527-A0AA90B013F5}"/>
    <dgm:cxn modelId="{E043FB85-1E5D-4801-BEA3-9AC9307EB297}" type="presOf" srcId="{72D91CAA-2814-4FC1-B882-BE10B8753E70}" destId="{E95F7AF4-1C9C-47CE-8FD2-3E5C4F9EE7AA}" srcOrd="0" destOrd="0" presId="urn:microsoft.com/office/officeart/2008/layout/VerticalCurvedList"/>
    <dgm:cxn modelId="{7F2FCE96-0416-4C20-8F4D-2B86711199EE}" type="presOf" srcId="{A9918357-E2E2-45EE-A4C2-1504FA895A6E}" destId="{8F31885F-3197-4848-BB93-FCD972EEF6ED}" srcOrd="0" destOrd="0" presId="urn:microsoft.com/office/officeart/2008/layout/VerticalCurvedList"/>
    <dgm:cxn modelId="{3F2F4ED1-5799-45D7-B6B8-0037EAB213D4}" srcId="{D41E034A-ED7F-4B03-9F69-905B2F056837}" destId="{E296E9B6-816F-484B-AE86-910DD85F58A1}" srcOrd="3" destOrd="0" parTransId="{D75044A1-70F7-4FB6-9D54-7A72EE045AC8}" sibTransId="{8394329F-40D9-4E8D-AD44-27F08754379C}"/>
    <dgm:cxn modelId="{B67CFFF7-EC1B-4C73-8680-E0588613B001}" type="presOf" srcId="{307D04C7-5A5A-4854-92C4-5F3668926A04}" destId="{2C35FF03-0D72-4482-918C-D70A74B8C0FA}" srcOrd="0" destOrd="0" presId="urn:microsoft.com/office/officeart/2008/layout/VerticalCurvedList"/>
    <dgm:cxn modelId="{77A3A9B9-6823-480F-A112-BF0A0C507EF8}" type="presParOf" srcId="{F37D7AB5-C96B-42DC-B2A5-06EF113E9542}" destId="{7C940745-C8BC-4107-B467-5FC0FB508B85}" srcOrd="0" destOrd="0" presId="urn:microsoft.com/office/officeart/2008/layout/VerticalCurvedList"/>
    <dgm:cxn modelId="{EA141298-1602-488F-951F-96F134077043}" type="presParOf" srcId="{7C940745-C8BC-4107-B467-5FC0FB508B85}" destId="{C141220D-34A9-48EF-955D-0B6162B6D025}" srcOrd="0" destOrd="0" presId="urn:microsoft.com/office/officeart/2008/layout/VerticalCurvedList"/>
    <dgm:cxn modelId="{937F9248-A7CE-4869-864A-184310630372}" type="presParOf" srcId="{C141220D-34A9-48EF-955D-0B6162B6D025}" destId="{C0F31C43-96E8-4264-98E2-58BB6DA619ED}" srcOrd="0" destOrd="0" presId="urn:microsoft.com/office/officeart/2008/layout/VerticalCurvedList"/>
    <dgm:cxn modelId="{254DFB5E-E069-4410-8B7A-AA39184D03B1}" type="presParOf" srcId="{C141220D-34A9-48EF-955D-0B6162B6D025}" destId="{D5B9F052-3227-49C9-9AB1-9A5062BE20AB}" srcOrd="1" destOrd="0" presId="urn:microsoft.com/office/officeart/2008/layout/VerticalCurvedList"/>
    <dgm:cxn modelId="{AB3209BE-B410-4E4D-9806-A6CDAF21C161}" type="presParOf" srcId="{C141220D-34A9-48EF-955D-0B6162B6D025}" destId="{128EDD82-A903-4EE6-8EDB-5B8F74F82F4C}" srcOrd="2" destOrd="0" presId="urn:microsoft.com/office/officeart/2008/layout/VerticalCurvedList"/>
    <dgm:cxn modelId="{A1B7E6C6-AFDE-4125-B880-F960217725E0}" type="presParOf" srcId="{C141220D-34A9-48EF-955D-0B6162B6D025}" destId="{38D32AA9-0C49-413C-9DF7-5C154DC949BD}" srcOrd="3" destOrd="0" presId="urn:microsoft.com/office/officeart/2008/layout/VerticalCurvedList"/>
    <dgm:cxn modelId="{2194BA21-91D0-401C-94F8-B6B3245A9D69}" type="presParOf" srcId="{7C940745-C8BC-4107-B467-5FC0FB508B85}" destId="{2C35FF03-0D72-4482-918C-D70A74B8C0FA}" srcOrd="1" destOrd="0" presId="urn:microsoft.com/office/officeart/2008/layout/VerticalCurvedList"/>
    <dgm:cxn modelId="{7C7DE516-A2CE-423D-8F0B-9742AD5C664C}" type="presParOf" srcId="{7C940745-C8BC-4107-B467-5FC0FB508B85}" destId="{E8262094-EA80-4A51-95ED-8248DF37269C}" srcOrd="2" destOrd="0" presId="urn:microsoft.com/office/officeart/2008/layout/VerticalCurvedList"/>
    <dgm:cxn modelId="{CBF204DD-E679-4B81-820A-3FBB0935EAC0}" type="presParOf" srcId="{E8262094-EA80-4A51-95ED-8248DF37269C}" destId="{48D9628A-B994-4821-88B2-5734A4B39568}" srcOrd="0" destOrd="0" presId="urn:microsoft.com/office/officeart/2008/layout/VerticalCurvedList"/>
    <dgm:cxn modelId="{FC46F0B2-37D6-4F8B-9BCD-E6986D86753F}" type="presParOf" srcId="{7C940745-C8BC-4107-B467-5FC0FB508B85}" destId="{E95F7AF4-1C9C-47CE-8FD2-3E5C4F9EE7AA}" srcOrd="3" destOrd="0" presId="urn:microsoft.com/office/officeart/2008/layout/VerticalCurvedList"/>
    <dgm:cxn modelId="{F904E87C-6FE5-4C5F-ABBD-CD39FB70B47A}" type="presParOf" srcId="{7C940745-C8BC-4107-B467-5FC0FB508B85}" destId="{9FCA91AE-910E-4A01-A0B8-1437C2D4A458}" srcOrd="4" destOrd="0" presId="urn:microsoft.com/office/officeart/2008/layout/VerticalCurvedList"/>
    <dgm:cxn modelId="{EA24D6C8-0A0B-4FA6-9BB5-DCE627933394}" type="presParOf" srcId="{9FCA91AE-910E-4A01-A0B8-1437C2D4A458}" destId="{E4AE5DD8-3870-470E-BF83-62147B367C82}" srcOrd="0" destOrd="0" presId="urn:microsoft.com/office/officeart/2008/layout/VerticalCurvedList"/>
    <dgm:cxn modelId="{37AC2BF9-CA47-4D9F-93E3-947132545251}" type="presParOf" srcId="{7C940745-C8BC-4107-B467-5FC0FB508B85}" destId="{6E03115B-AE93-4E5A-97DE-B65B3C6F8AE6}" srcOrd="5" destOrd="0" presId="urn:microsoft.com/office/officeart/2008/layout/VerticalCurvedList"/>
    <dgm:cxn modelId="{6B289470-F330-497F-9509-C29DCE60C75D}" type="presParOf" srcId="{7C940745-C8BC-4107-B467-5FC0FB508B85}" destId="{EA96049B-A661-4C4C-8517-75392BB116E1}" srcOrd="6" destOrd="0" presId="urn:microsoft.com/office/officeart/2008/layout/VerticalCurvedList"/>
    <dgm:cxn modelId="{1358C098-E458-43AB-9B84-F24DBCC7FBE2}" type="presParOf" srcId="{EA96049B-A661-4C4C-8517-75392BB116E1}" destId="{02A43F04-7856-468A-BCF0-205B52889309}" srcOrd="0" destOrd="0" presId="urn:microsoft.com/office/officeart/2008/layout/VerticalCurvedList"/>
    <dgm:cxn modelId="{BC89860E-F984-48B8-8BCF-7F8CFC945C33}" type="presParOf" srcId="{7C940745-C8BC-4107-B467-5FC0FB508B85}" destId="{77EDF4DE-A5C9-43FF-A1AE-7EF461CE928A}" srcOrd="7" destOrd="0" presId="urn:microsoft.com/office/officeart/2008/layout/VerticalCurvedList"/>
    <dgm:cxn modelId="{F682225C-D7CE-4495-9FD2-AD7011EB7F6E}" type="presParOf" srcId="{7C940745-C8BC-4107-B467-5FC0FB508B85}" destId="{65821F46-8956-46BB-8ED0-760626905690}" srcOrd="8" destOrd="0" presId="urn:microsoft.com/office/officeart/2008/layout/VerticalCurvedList"/>
    <dgm:cxn modelId="{91AEF94E-EB91-4844-B834-990566B985EA}" type="presParOf" srcId="{65821F46-8956-46BB-8ED0-760626905690}" destId="{7760AC43-5F44-461D-AF35-753D60EA5129}" srcOrd="0" destOrd="0" presId="urn:microsoft.com/office/officeart/2008/layout/VerticalCurvedList"/>
    <dgm:cxn modelId="{FFF8AACF-BDD6-42FC-9E53-D3610327E0F7}" type="presParOf" srcId="{7C940745-C8BC-4107-B467-5FC0FB508B85}" destId="{8F31885F-3197-4848-BB93-FCD972EEF6ED}" srcOrd="9" destOrd="0" presId="urn:microsoft.com/office/officeart/2008/layout/VerticalCurvedList"/>
    <dgm:cxn modelId="{6CBEA85A-4EA4-42CC-8A8D-F1C2E09CE324}" type="presParOf" srcId="{7C940745-C8BC-4107-B467-5FC0FB508B85}" destId="{2DE75653-9680-4156-AD96-05F2346286D5}" srcOrd="10" destOrd="0" presId="urn:microsoft.com/office/officeart/2008/layout/VerticalCurvedList"/>
    <dgm:cxn modelId="{8D49F04E-79D7-4053-8473-A2EF5CCF4785}" type="presParOf" srcId="{2DE75653-9680-4156-AD96-05F2346286D5}" destId="{E6413D18-4CA6-449A-9B44-B97A117046D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AAE133D-A2EC-4050-8C09-FF231577FE0B}" type="doc">
      <dgm:prSet loTypeId="urn:microsoft.com/office/officeart/2005/8/layout/radial4" loCatId="relationship" qsTypeId="urn:microsoft.com/office/officeart/2005/8/quickstyle/3d7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A8BB19-B785-4809-AD50-17CCAFBA3296}">
      <dgm:prSet phldrT="[Text]"/>
      <dgm:spPr/>
      <dgm:t>
        <a:bodyPr/>
        <a:lstStyle/>
        <a:p>
          <a:r>
            <a:rPr lang="en-US" dirty="0"/>
            <a:t>Why</a:t>
          </a:r>
        </a:p>
        <a:p>
          <a:r>
            <a:rPr lang="en-US" dirty="0"/>
            <a:t>Programming</a:t>
          </a:r>
        </a:p>
      </dgm:t>
    </dgm:pt>
    <dgm:pt modelId="{0E2FD4D5-B565-4A93-BF30-ED8042B8893B}" type="parTrans" cxnId="{3F08F2D7-54A0-441A-98E9-8E43722086FA}">
      <dgm:prSet/>
      <dgm:spPr/>
      <dgm:t>
        <a:bodyPr/>
        <a:lstStyle/>
        <a:p>
          <a:endParaRPr lang="en-US"/>
        </a:p>
      </dgm:t>
    </dgm:pt>
    <dgm:pt modelId="{0D548EEA-F1D1-4A30-8A8B-003375767183}" type="sibTrans" cxnId="{3F08F2D7-54A0-441A-98E9-8E43722086FA}">
      <dgm:prSet/>
      <dgm:spPr/>
      <dgm:t>
        <a:bodyPr/>
        <a:lstStyle/>
        <a:p>
          <a:endParaRPr lang="en-US"/>
        </a:p>
      </dgm:t>
    </dgm:pt>
    <dgm:pt modelId="{8C713809-0E6B-412A-A045-73BBA569A5F0}">
      <dgm:prSet phldrT="[Text]"/>
      <dgm:spPr/>
      <dgm:t>
        <a:bodyPr/>
        <a:lstStyle/>
        <a:p>
          <a:r>
            <a:rPr lang="en-US" dirty="0"/>
            <a:t>Benefits</a:t>
          </a:r>
        </a:p>
      </dgm:t>
    </dgm:pt>
    <dgm:pt modelId="{224DFB79-72BC-4528-9AF0-A1A9D45191B9}" type="parTrans" cxnId="{65DD1A9E-62DA-4E03-91F2-B5125FC3F037}">
      <dgm:prSet/>
      <dgm:spPr/>
      <dgm:t>
        <a:bodyPr/>
        <a:lstStyle/>
        <a:p>
          <a:endParaRPr lang="en-US"/>
        </a:p>
      </dgm:t>
    </dgm:pt>
    <dgm:pt modelId="{3CC47980-AE0E-49CA-A496-ACC97312D92F}" type="sibTrans" cxnId="{65DD1A9E-62DA-4E03-91F2-B5125FC3F037}">
      <dgm:prSet/>
      <dgm:spPr/>
      <dgm:t>
        <a:bodyPr/>
        <a:lstStyle/>
        <a:p>
          <a:endParaRPr lang="en-US"/>
        </a:p>
      </dgm:t>
    </dgm:pt>
    <dgm:pt modelId="{D2AE3812-1025-4177-AF27-5520C4421B36}">
      <dgm:prSet phldrT="[Text]"/>
      <dgm:spPr/>
      <dgm:t>
        <a:bodyPr/>
        <a:lstStyle/>
        <a:p>
          <a:r>
            <a:rPr lang="en-US" dirty="0"/>
            <a:t>Tasks</a:t>
          </a:r>
        </a:p>
      </dgm:t>
    </dgm:pt>
    <dgm:pt modelId="{2DD5B4B2-F846-4FF4-8918-F89C6FE670AA}" type="parTrans" cxnId="{0F2449D9-49FB-4AA3-9085-D54F36180999}">
      <dgm:prSet/>
      <dgm:spPr/>
      <dgm:t>
        <a:bodyPr/>
        <a:lstStyle/>
        <a:p>
          <a:endParaRPr lang="en-US"/>
        </a:p>
      </dgm:t>
    </dgm:pt>
    <dgm:pt modelId="{D87CD897-B3FF-4E2A-9601-0FC026927259}" type="sibTrans" cxnId="{0F2449D9-49FB-4AA3-9085-D54F36180999}">
      <dgm:prSet/>
      <dgm:spPr/>
      <dgm:t>
        <a:bodyPr/>
        <a:lstStyle/>
        <a:p>
          <a:endParaRPr lang="en-US"/>
        </a:p>
      </dgm:t>
    </dgm:pt>
    <dgm:pt modelId="{24AC0215-36F0-42BF-845E-E7B5BFAA93D3}">
      <dgm:prSet phldrT="[Text]"/>
      <dgm:spPr/>
      <dgm:t>
        <a:bodyPr/>
        <a:lstStyle/>
        <a:p>
          <a:r>
            <a:rPr lang="en-US" dirty="0"/>
            <a:t>Applications </a:t>
          </a:r>
        </a:p>
      </dgm:t>
    </dgm:pt>
    <dgm:pt modelId="{6F1D43D1-0212-4D58-B296-CEB65DF1BB11}" type="parTrans" cxnId="{4A0E52C5-AC0D-4071-9130-0DA603886D47}">
      <dgm:prSet/>
      <dgm:spPr/>
      <dgm:t>
        <a:bodyPr/>
        <a:lstStyle/>
        <a:p>
          <a:endParaRPr lang="en-US"/>
        </a:p>
      </dgm:t>
    </dgm:pt>
    <dgm:pt modelId="{A406065A-60A1-43EC-B1C9-76494DF87B13}" type="sibTrans" cxnId="{4A0E52C5-AC0D-4071-9130-0DA603886D47}">
      <dgm:prSet/>
      <dgm:spPr/>
      <dgm:t>
        <a:bodyPr/>
        <a:lstStyle/>
        <a:p>
          <a:endParaRPr lang="en-US"/>
        </a:p>
      </dgm:t>
    </dgm:pt>
    <dgm:pt modelId="{EBD5F4A4-5F93-4669-BA44-6FFAC32D25EB}">
      <dgm:prSet/>
      <dgm:spPr/>
      <dgm:t>
        <a:bodyPr/>
        <a:lstStyle/>
        <a:p>
          <a:r>
            <a:rPr lang="en-US" dirty="0"/>
            <a:t>How to Start</a:t>
          </a:r>
        </a:p>
      </dgm:t>
    </dgm:pt>
    <dgm:pt modelId="{5945ABE4-AB76-4312-A448-9F99B4F71E88}" type="parTrans" cxnId="{C380F0D3-145B-4CA3-9FB7-B5821A2E4979}">
      <dgm:prSet/>
      <dgm:spPr/>
      <dgm:t>
        <a:bodyPr/>
        <a:lstStyle/>
        <a:p>
          <a:endParaRPr lang="en-US"/>
        </a:p>
      </dgm:t>
    </dgm:pt>
    <dgm:pt modelId="{7D847E3D-643E-421E-877D-E891CA1912CC}" type="sibTrans" cxnId="{C380F0D3-145B-4CA3-9FB7-B5821A2E4979}">
      <dgm:prSet/>
      <dgm:spPr/>
      <dgm:t>
        <a:bodyPr/>
        <a:lstStyle/>
        <a:p>
          <a:endParaRPr lang="en-US"/>
        </a:p>
      </dgm:t>
    </dgm:pt>
    <dgm:pt modelId="{705D5A05-D2F4-4FD4-A19C-DBD774DC1800}" type="pres">
      <dgm:prSet presAssocID="{DAAE133D-A2EC-4050-8C09-FF231577FE0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EDE3712-1C2C-4E88-9B31-A2768A117599}" type="pres">
      <dgm:prSet presAssocID="{6FA8BB19-B785-4809-AD50-17CCAFBA3296}" presName="centerShape" presStyleLbl="node0" presStyleIdx="0" presStyleCnt="1"/>
      <dgm:spPr/>
    </dgm:pt>
    <dgm:pt modelId="{808C7343-03C7-4229-9A5F-F06C26E2DD62}" type="pres">
      <dgm:prSet presAssocID="{224DFB79-72BC-4528-9AF0-A1A9D45191B9}" presName="parTrans" presStyleLbl="bgSibTrans2D1" presStyleIdx="0" presStyleCnt="4"/>
      <dgm:spPr/>
    </dgm:pt>
    <dgm:pt modelId="{C1F418FA-6C8E-4A44-A33C-6F3CF0893B35}" type="pres">
      <dgm:prSet presAssocID="{8C713809-0E6B-412A-A045-73BBA569A5F0}" presName="node" presStyleLbl="node1" presStyleIdx="0" presStyleCnt="4">
        <dgm:presLayoutVars>
          <dgm:bulletEnabled val="1"/>
        </dgm:presLayoutVars>
      </dgm:prSet>
      <dgm:spPr/>
    </dgm:pt>
    <dgm:pt modelId="{4B4B1CD2-EC82-4CD6-94EB-BB4FEF0A982D}" type="pres">
      <dgm:prSet presAssocID="{2DD5B4B2-F846-4FF4-8918-F89C6FE670AA}" presName="parTrans" presStyleLbl="bgSibTrans2D1" presStyleIdx="1" presStyleCnt="4"/>
      <dgm:spPr/>
    </dgm:pt>
    <dgm:pt modelId="{39E02E6B-EB72-4CD2-BAAE-3BC964DE0267}" type="pres">
      <dgm:prSet presAssocID="{D2AE3812-1025-4177-AF27-5520C4421B36}" presName="node" presStyleLbl="node1" presStyleIdx="1" presStyleCnt="4">
        <dgm:presLayoutVars>
          <dgm:bulletEnabled val="1"/>
        </dgm:presLayoutVars>
      </dgm:prSet>
      <dgm:spPr/>
    </dgm:pt>
    <dgm:pt modelId="{34E4F7AB-867D-4F70-92D1-5851E5591341}" type="pres">
      <dgm:prSet presAssocID="{6F1D43D1-0212-4D58-B296-CEB65DF1BB11}" presName="parTrans" presStyleLbl="bgSibTrans2D1" presStyleIdx="2" presStyleCnt="4"/>
      <dgm:spPr/>
    </dgm:pt>
    <dgm:pt modelId="{D6051DAD-C812-446A-B3BF-4EC84C352369}" type="pres">
      <dgm:prSet presAssocID="{24AC0215-36F0-42BF-845E-E7B5BFAA93D3}" presName="node" presStyleLbl="node1" presStyleIdx="2" presStyleCnt="4" custRadScaleRad="98508" custRadScaleInc="-4292">
        <dgm:presLayoutVars>
          <dgm:bulletEnabled val="1"/>
        </dgm:presLayoutVars>
      </dgm:prSet>
      <dgm:spPr/>
    </dgm:pt>
    <dgm:pt modelId="{576EA963-0046-40A6-B778-44D4A68B9208}" type="pres">
      <dgm:prSet presAssocID="{5945ABE4-AB76-4312-A448-9F99B4F71E88}" presName="parTrans" presStyleLbl="bgSibTrans2D1" presStyleIdx="3" presStyleCnt="4"/>
      <dgm:spPr/>
    </dgm:pt>
    <dgm:pt modelId="{E7097668-00D8-4AA1-BF48-00BCEDC61384}" type="pres">
      <dgm:prSet presAssocID="{EBD5F4A4-5F93-4669-BA44-6FFAC32D25EB}" presName="node" presStyleLbl="node1" presStyleIdx="3" presStyleCnt="4">
        <dgm:presLayoutVars>
          <dgm:bulletEnabled val="1"/>
        </dgm:presLayoutVars>
      </dgm:prSet>
      <dgm:spPr/>
    </dgm:pt>
  </dgm:ptLst>
  <dgm:cxnLst>
    <dgm:cxn modelId="{B0E3FF03-E03E-454D-8BC6-95B275A42ECF}" type="presOf" srcId="{EBD5F4A4-5F93-4669-BA44-6FFAC32D25EB}" destId="{E7097668-00D8-4AA1-BF48-00BCEDC61384}" srcOrd="0" destOrd="0" presId="urn:microsoft.com/office/officeart/2005/8/layout/radial4"/>
    <dgm:cxn modelId="{1734FA38-B745-47FB-9032-7B40AEBAC363}" type="presOf" srcId="{2DD5B4B2-F846-4FF4-8918-F89C6FE670AA}" destId="{4B4B1CD2-EC82-4CD6-94EB-BB4FEF0A982D}" srcOrd="0" destOrd="0" presId="urn:microsoft.com/office/officeart/2005/8/layout/radial4"/>
    <dgm:cxn modelId="{9814F262-1E35-4300-A71E-C59D3204CD43}" type="presOf" srcId="{D2AE3812-1025-4177-AF27-5520C4421B36}" destId="{39E02E6B-EB72-4CD2-BAAE-3BC964DE0267}" srcOrd="0" destOrd="0" presId="urn:microsoft.com/office/officeart/2005/8/layout/radial4"/>
    <dgm:cxn modelId="{0C1B1047-AE93-4A7D-BAA0-87842ABFB254}" type="presOf" srcId="{8C713809-0E6B-412A-A045-73BBA569A5F0}" destId="{C1F418FA-6C8E-4A44-A33C-6F3CF0893B35}" srcOrd="0" destOrd="0" presId="urn:microsoft.com/office/officeart/2005/8/layout/radial4"/>
    <dgm:cxn modelId="{2408FD4E-76B7-4A86-B3D7-FF39ED00227B}" type="presOf" srcId="{6F1D43D1-0212-4D58-B296-CEB65DF1BB11}" destId="{34E4F7AB-867D-4F70-92D1-5851E5591341}" srcOrd="0" destOrd="0" presId="urn:microsoft.com/office/officeart/2005/8/layout/radial4"/>
    <dgm:cxn modelId="{8A5A4157-A85E-4001-85CA-3EED5069E566}" type="presOf" srcId="{5945ABE4-AB76-4312-A448-9F99B4F71E88}" destId="{576EA963-0046-40A6-B778-44D4A68B9208}" srcOrd="0" destOrd="0" presId="urn:microsoft.com/office/officeart/2005/8/layout/radial4"/>
    <dgm:cxn modelId="{65DD1A9E-62DA-4E03-91F2-B5125FC3F037}" srcId="{6FA8BB19-B785-4809-AD50-17CCAFBA3296}" destId="{8C713809-0E6B-412A-A045-73BBA569A5F0}" srcOrd="0" destOrd="0" parTransId="{224DFB79-72BC-4528-9AF0-A1A9D45191B9}" sibTransId="{3CC47980-AE0E-49CA-A496-ACC97312D92F}"/>
    <dgm:cxn modelId="{F4B1B7B5-693F-42AE-AC2D-277F62888FCD}" type="presOf" srcId="{6FA8BB19-B785-4809-AD50-17CCAFBA3296}" destId="{CEDE3712-1C2C-4E88-9B31-A2768A117599}" srcOrd="0" destOrd="0" presId="urn:microsoft.com/office/officeart/2005/8/layout/radial4"/>
    <dgm:cxn modelId="{61C75FC0-3BCF-4BBD-93A2-1A7FE95EA3FB}" type="presOf" srcId="{DAAE133D-A2EC-4050-8C09-FF231577FE0B}" destId="{705D5A05-D2F4-4FD4-A19C-DBD774DC1800}" srcOrd="0" destOrd="0" presId="urn:microsoft.com/office/officeart/2005/8/layout/radial4"/>
    <dgm:cxn modelId="{4A0E52C5-AC0D-4071-9130-0DA603886D47}" srcId="{6FA8BB19-B785-4809-AD50-17CCAFBA3296}" destId="{24AC0215-36F0-42BF-845E-E7B5BFAA93D3}" srcOrd="2" destOrd="0" parTransId="{6F1D43D1-0212-4D58-B296-CEB65DF1BB11}" sibTransId="{A406065A-60A1-43EC-B1C9-76494DF87B13}"/>
    <dgm:cxn modelId="{C380F0D3-145B-4CA3-9FB7-B5821A2E4979}" srcId="{6FA8BB19-B785-4809-AD50-17CCAFBA3296}" destId="{EBD5F4A4-5F93-4669-BA44-6FFAC32D25EB}" srcOrd="3" destOrd="0" parTransId="{5945ABE4-AB76-4312-A448-9F99B4F71E88}" sibTransId="{7D847E3D-643E-421E-877D-E891CA1912CC}"/>
    <dgm:cxn modelId="{3F08F2D7-54A0-441A-98E9-8E43722086FA}" srcId="{DAAE133D-A2EC-4050-8C09-FF231577FE0B}" destId="{6FA8BB19-B785-4809-AD50-17CCAFBA3296}" srcOrd="0" destOrd="0" parTransId="{0E2FD4D5-B565-4A93-BF30-ED8042B8893B}" sibTransId="{0D548EEA-F1D1-4A30-8A8B-003375767183}"/>
    <dgm:cxn modelId="{0F2449D9-49FB-4AA3-9085-D54F36180999}" srcId="{6FA8BB19-B785-4809-AD50-17CCAFBA3296}" destId="{D2AE3812-1025-4177-AF27-5520C4421B36}" srcOrd="1" destOrd="0" parTransId="{2DD5B4B2-F846-4FF4-8918-F89C6FE670AA}" sibTransId="{D87CD897-B3FF-4E2A-9601-0FC026927259}"/>
    <dgm:cxn modelId="{FDFE2FE9-F68A-4125-A77E-E8FB7356E6D0}" type="presOf" srcId="{224DFB79-72BC-4528-9AF0-A1A9D45191B9}" destId="{808C7343-03C7-4229-9A5F-F06C26E2DD62}" srcOrd="0" destOrd="0" presId="urn:microsoft.com/office/officeart/2005/8/layout/radial4"/>
    <dgm:cxn modelId="{57A965F0-9209-4DEF-A4E5-9D2D7F70B51F}" type="presOf" srcId="{24AC0215-36F0-42BF-845E-E7B5BFAA93D3}" destId="{D6051DAD-C812-446A-B3BF-4EC84C352369}" srcOrd="0" destOrd="0" presId="urn:microsoft.com/office/officeart/2005/8/layout/radial4"/>
    <dgm:cxn modelId="{E7EA3E5C-E9F9-40DB-A698-D8AAC56C7253}" type="presParOf" srcId="{705D5A05-D2F4-4FD4-A19C-DBD774DC1800}" destId="{CEDE3712-1C2C-4E88-9B31-A2768A117599}" srcOrd="0" destOrd="0" presId="urn:microsoft.com/office/officeart/2005/8/layout/radial4"/>
    <dgm:cxn modelId="{EF501F62-ED08-48C2-876E-D94003EEFDF0}" type="presParOf" srcId="{705D5A05-D2F4-4FD4-A19C-DBD774DC1800}" destId="{808C7343-03C7-4229-9A5F-F06C26E2DD62}" srcOrd="1" destOrd="0" presId="urn:microsoft.com/office/officeart/2005/8/layout/radial4"/>
    <dgm:cxn modelId="{E13AAEB7-0142-4611-A66F-3B9564EF1B1D}" type="presParOf" srcId="{705D5A05-D2F4-4FD4-A19C-DBD774DC1800}" destId="{C1F418FA-6C8E-4A44-A33C-6F3CF0893B35}" srcOrd="2" destOrd="0" presId="urn:microsoft.com/office/officeart/2005/8/layout/radial4"/>
    <dgm:cxn modelId="{82DA8A2A-A20A-4E2E-ACE0-FD11F502C992}" type="presParOf" srcId="{705D5A05-D2F4-4FD4-A19C-DBD774DC1800}" destId="{4B4B1CD2-EC82-4CD6-94EB-BB4FEF0A982D}" srcOrd="3" destOrd="0" presId="urn:microsoft.com/office/officeart/2005/8/layout/radial4"/>
    <dgm:cxn modelId="{165B4DC0-B495-44E6-B035-8C24E00C6479}" type="presParOf" srcId="{705D5A05-D2F4-4FD4-A19C-DBD774DC1800}" destId="{39E02E6B-EB72-4CD2-BAAE-3BC964DE0267}" srcOrd="4" destOrd="0" presId="urn:microsoft.com/office/officeart/2005/8/layout/radial4"/>
    <dgm:cxn modelId="{A86E1016-E2DD-4C4E-BA4A-0D5DDCDAD098}" type="presParOf" srcId="{705D5A05-D2F4-4FD4-A19C-DBD774DC1800}" destId="{34E4F7AB-867D-4F70-92D1-5851E5591341}" srcOrd="5" destOrd="0" presId="urn:microsoft.com/office/officeart/2005/8/layout/radial4"/>
    <dgm:cxn modelId="{69739E59-4C1A-411A-AFF3-978F16D47C60}" type="presParOf" srcId="{705D5A05-D2F4-4FD4-A19C-DBD774DC1800}" destId="{D6051DAD-C812-446A-B3BF-4EC84C352369}" srcOrd="6" destOrd="0" presId="urn:microsoft.com/office/officeart/2005/8/layout/radial4"/>
    <dgm:cxn modelId="{77AAD9C3-10D7-49B3-A088-34BC860A5775}" type="presParOf" srcId="{705D5A05-D2F4-4FD4-A19C-DBD774DC1800}" destId="{576EA963-0046-40A6-B778-44D4A68B9208}" srcOrd="7" destOrd="0" presId="urn:microsoft.com/office/officeart/2005/8/layout/radial4"/>
    <dgm:cxn modelId="{8B3F3E5D-74A2-4893-B270-10D39530C770}" type="presParOf" srcId="{705D5A05-D2F4-4FD4-A19C-DBD774DC1800}" destId="{E7097668-00D8-4AA1-BF48-00BCEDC61384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501D5CE-5021-4ADD-9648-224E819E4DFD}" type="doc">
      <dgm:prSet loTypeId="urn:microsoft.com/office/officeart/2011/layout/CircleProcess" loCatId="process" qsTypeId="urn:microsoft.com/office/officeart/2005/8/quickstyle/3d5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DB21050-B62E-4475-BC6E-6B59A8B69519}">
      <dgm:prSet phldrT="[Text]"/>
      <dgm:spPr/>
      <dgm:t>
        <a:bodyPr/>
        <a:lstStyle/>
        <a:p>
          <a:r>
            <a:rPr lang="en-US" dirty="0"/>
            <a:t>1972</a:t>
          </a:r>
        </a:p>
      </dgm:t>
    </dgm:pt>
    <dgm:pt modelId="{7B7E6CFA-6FCC-482A-9804-3B6B67AF7706}" type="parTrans" cxnId="{F548E991-4A50-4941-AC0B-2D743FD0A356}">
      <dgm:prSet/>
      <dgm:spPr/>
      <dgm:t>
        <a:bodyPr/>
        <a:lstStyle/>
        <a:p>
          <a:endParaRPr lang="en-US"/>
        </a:p>
      </dgm:t>
    </dgm:pt>
    <dgm:pt modelId="{899173B1-FEA2-4D72-BE8A-00E1CE4AD963}" type="sibTrans" cxnId="{F548E991-4A50-4941-AC0B-2D743FD0A356}">
      <dgm:prSet/>
      <dgm:spPr/>
      <dgm:t>
        <a:bodyPr/>
        <a:lstStyle/>
        <a:p>
          <a:endParaRPr lang="en-US"/>
        </a:p>
      </dgm:t>
    </dgm:pt>
    <dgm:pt modelId="{C38CAF44-1C84-4211-BEE0-F10AB5AB62D8}">
      <dgm:prSet phldrT="[Text]" custT="1"/>
      <dgm:spPr/>
      <dgm:t>
        <a:bodyPr/>
        <a:lstStyle/>
        <a:p>
          <a:r>
            <a:rPr lang="en-US" sz="1800" dirty="0"/>
            <a:t>Bell Laboratories </a:t>
          </a:r>
        </a:p>
        <a:p>
          <a:r>
            <a:rPr lang="en-US" sz="1800" dirty="0"/>
            <a:t>of USA</a:t>
          </a:r>
        </a:p>
      </dgm:t>
    </dgm:pt>
    <dgm:pt modelId="{34B98E48-A5C8-43F0-A086-4850474F63C8}" type="parTrans" cxnId="{F7C69E24-B60C-4BBA-B608-ACDB352189C2}">
      <dgm:prSet/>
      <dgm:spPr/>
      <dgm:t>
        <a:bodyPr/>
        <a:lstStyle/>
        <a:p>
          <a:endParaRPr lang="en-US"/>
        </a:p>
      </dgm:t>
    </dgm:pt>
    <dgm:pt modelId="{07998715-879C-4247-95E8-E36FDD52638A}" type="sibTrans" cxnId="{F7C69E24-B60C-4BBA-B608-ACDB352189C2}">
      <dgm:prSet/>
      <dgm:spPr/>
      <dgm:t>
        <a:bodyPr/>
        <a:lstStyle/>
        <a:p>
          <a:endParaRPr lang="en-US"/>
        </a:p>
      </dgm:t>
    </dgm:pt>
    <dgm:pt modelId="{F9B5ACEF-0960-471C-9B8C-4C30A83E5564}">
      <dgm:prSet phldrT="[Text]"/>
      <dgm:spPr/>
      <dgm:t>
        <a:bodyPr/>
        <a:lstStyle/>
        <a:p>
          <a:r>
            <a:rPr lang="en-US" dirty="0"/>
            <a:t>American computer scientist </a:t>
          </a:r>
        </a:p>
      </dgm:t>
    </dgm:pt>
    <dgm:pt modelId="{0C4BEE0C-70B6-4CC3-8455-838FBC856CED}" type="parTrans" cxnId="{7FE29037-9840-41EC-9B58-FAF18E01AA13}">
      <dgm:prSet/>
      <dgm:spPr/>
      <dgm:t>
        <a:bodyPr/>
        <a:lstStyle/>
        <a:p>
          <a:endParaRPr lang="en-US"/>
        </a:p>
      </dgm:t>
    </dgm:pt>
    <dgm:pt modelId="{FB76D436-BFB4-46D1-9762-82642DEBBE9C}" type="sibTrans" cxnId="{7FE29037-9840-41EC-9B58-FAF18E01AA13}">
      <dgm:prSet/>
      <dgm:spPr/>
      <dgm:t>
        <a:bodyPr/>
        <a:lstStyle/>
        <a:p>
          <a:endParaRPr lang="en-US"/>
        </a:p>
      </dgm:t>
    </dgm:pt>
    <dgm:pt modelId="{13C50354-A39D-49DB-B243-7E32E621C5E0}">
      <dgm:prSet/>
      <dgm:spPr/>
      <dgm:t>
        <a:bodyPr/>
        <a:lstStyle/>
        <a:p>
          <a:r>
            <a:rPr lang="en-US" dirty="0"/>
            <a:t>developed the C programming</a:t>
          </a:r>
        </a:p>
      </dgm:t>
    </dgm:pt>
    <dgm:pt modelId="{0FFBA548-3CD8-4B59-BBC7-6C9970795DAD}" type="parTrans" cxnId="{DD84CF7A-4DB6-44D2-930C-781FE51F8518}">
      <dgm:prSet/>
      <dgm:spPr/>
      <dgm:t>
        <a:bodyPr/>
        <a:lstStyle/>
        <a:p>
          <a:endParaRPr lang="en-US"/>
        </a:p>
      </dgm:t>
    </dgm:pt>
    <dgm:pt modelId="{AF058FAC-F90F-4A21-96AC-CAA67D8976DE}" type="sibTrans" cxnId="{DD84CF7A-4DB6-44D2-930C-781FE51F8518}">
      <dgm:prSet/>
      <dgm:spPr/>
      <dgm:t>
        <a:bodyPr/>
        <a:lstStyle/>
        <a:p>
          <a:endParaRPr lang="en-US"/>
        </a:p>
      </dgm:t>
    </dgm:pt>
    <dgm:pt modelId="{A548F027-3A80-44D8-A554-CC9ED54B554B}" type="pres">
      <dgm:prSet presAssocID="{2501D5CE-5021-4ADD-9648-224E819E4DF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7F8F0020-233D-4CC7-B030-3BC90A872D2F}" type="pres">
      <dgm:prSet presAssocID="{13C50354-A39D-49DB-B243-7E32E621C5E0}" presName="Accent4" presStyleCnt="0"/>
      <dgm:spPr/>
    </dgm:pt>
    <dgm:pt modelId="{89C3B53F-EA87-4F28-BC32-957772C01738}" type="pres">
      <dgm:prSet presAssocID="{13C50354-A39D-49DB-B243-7E32E621C5E0}" presName="Accent" presStyleLbl="node1" presStyleIdx="0" presStyleCnt="4"/>
      <dgm:spPr/>
    </dgm:pt>
    <dgm:pt modelId="{F8F94219-5997-4E81-AC10-D58CE27BF392}" type="pres">
      <dgm:prSet presAssocID="{13C50354-A39D-49DB-B243-7E32E621C5E0}" presName="ParentBackground4" presStyleCnt="0"/>
      <dgm:spPr/>
    </dgm:pt>
    <dgm:pt modelId="{C546DF6E-9701-49F4-92C9-261512AEB70B}" type="pres">
      <dgm:prSet presAssocID="{13C50354-A39D-49DB-B243-7E32E621C5E0}" presName="ParentBackground" presStyleLbl="fgAcc1" presStyleIdx="0" presStyleCnt="4"/>
      <dgm:spPr/>
    </dgm:pt>
    <dgm:pt modelId="{C58967F2-4AB9-4CFC-AEC2-F0FD82452051}" type="pres">
      <dgm:prSet presAssocID="{13C50354-A39D-49DB-B243-7E32E621C5E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63D1BF8-DFA1-46C4-B647-4D1886D7F5A1}" type="pres">
      <dgm:prSet presAssocID="{F9B5ACEF-0960-471C-9B8C-4C30A83E5564}" presName="Accent3" presStyleCnt="0"/>
      <dgm:spPr/>
    </dgm:pt>
    <dgm:pt modelId="{1CBA716D-3E09-4F23-8DB9-3A1F200B63CF}" type="pres">
      <dgm:prSet presAssocID="{F9B5ACEF-0960-471C-9B8C-4C30A83E5564}" presName="Accent" presStyleLbl="node1" presStyleIdx="1" presStyleCnt="4"/>
      <dgm:spPr/>
    </dgm:pt>
    <dgm:pt modelId="{A1DEB508-A883-4C57-8CFF-56F5C6655B3A}" type="pres">
      <dgm:prSet presAssocID="{F9B5ACEF-0960-471C-9B8C-4C30A83E5564}" presName="ParentBackground3" presStyleCnt="0"/>
      <dgm:spPr/>
    </dgm:pt>
    <dgm:pt modelId="{54ED76E2-BFA1-44A3-818C-F6D1AE558699}" type="pres">
      <dgm:prSet presAssocID="{F9B5ACEF-0960-471C-9B8C-4C30A83E5564}" presName="ParentBackground" presStyleLbl="fgAcc1" presStyleIdx="1" presStyleCnt="4"/>
      <dgm:spPr/>
    </dgm:pt>
    <dgm:pt modelId="{A7B73566-53D4-4EA6-89FD-F0665C7F6FB8}" type="pres">
      <dgm:prSet presAssocID="{F9B5ACEF-0960-471C-9B8C-4C30A83E556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4674937-BCB6-4296-B484-1582BFA75D26}" type="pres">
      <dgm:prSet presAssocID="{C38CAF44-1C84-4211-BEE0-F10AB5AB62D8}" presName="Accent2" presStyleCnt="0"/>
      <dgm:spPr/>
    </dgm:pt>
    <dgm:pt modelId="{FFE01A6E-D005-43F3-B507-EEDBFB45582C}" type="pres">
      <dgm:prSet presAssocID="{C38CAF44-1C84-4211-BEE0-F10AB5AB62D8}" presName="Accent" presStyleLbl="node1" presStyleIdx="2" presStyleCnt="4"/>
      <dgm:spPr/>
    </dgm:pt>
    <dgm:pt modelId="{029513D1-ABA6-44B6-B60C-AA7C2827D2A9}" type="pres">
      <dgm:prSet presAssocID="{C38CAF44-1C84-4211-BEE0-F10AB5AB62D8}" presName="ParentBackground2" presStyleCnt="0"/>
      <dgm:spPr/>
    </dgm:pt>
    <dgm:pt modelId="{82AA8696-D761-4830-B47D-B6D74DCFD60A}" type="pres">
      <dgm:prSet presAssocID="{C38CAF44-1C84-4211-BEE0-F10AB5AB62D8}" presName="ParentBackground" presStyleLbl="fgAcc1" presStyleIdx="2" presStyleCnt="4"/>
      <dgm:spPr/>
    </dgm:pt>
    <dgm:pt modelId="{239AE7F3-9454-43DD-BBC6-F2D76CB29470}" type="pres">
      <dgm:prSet presAssocID="{C38CAF44-1C84-4211-BEE0-F10AB5AB62D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5DD309E-7308-4E39-85DA-8B5F1C6F1C1A}" type="pres">
      <dgm:prSet presAssocID="{8DB21050-B62E-4475-BC6E-6B59A8B69519}" presName="Accent1" presStyleCnt="0"/>
      <dgm:spPr/>
    </dgm:pt>
    <dgm:pt modelId="{79E9E1FA-E62F-475F-85A3-EF8F838E821A}" type="pres">
      <dgm:prSet presAssocID="{8DB21050-B62E-4475-BC6E-6B59A8B69519}" presName="Accent" presStyleLbl="node1" presStyleIdx="3" presStyleCnt="4"/>
      <dgm:spPr/>
    </dgm:pt>
    <dgm:pt modelId="{8C622C0F-6418-4636-BD6E-DB756023A371}" type="pres">
      <dgm:prSet presAssocID="{8DB21050-B62E-4475-BC6E-6B59A8B69519}" presName="ParentBackground1" presStyleCnt="0"/>
      <dgm:spPr/>
    </dgm:pt>
    <dgm:pt modelId="{6ABCE403-C7ED-460C-938E-E978326C7E1C}" type="pres">
      <dgm:prSet presAssocID="{8DB21050-B62E-4475-BC6E-6B59A8B69519}" presName="ParentBackground" presStyleLbl="fgAcc1" presStyleIdx="3" presStyleCnt="4"/>
      <dgm:spPr/>
    </dgm:pt>
    <dgm:pt modelId="{B54434DF-B515-4B21-A8F1-47FB48EA57A6}" type="pres">
      <dgm:prSet presAssocID="{8DB21050-B62E-4475-BC6E-6B59A8B6951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B7738223-4228-4EC6-AF98-44261D8D65AD}" type="presOf" srcId="{8DB21050-B62E-4475-BC6E-6B59A8B69519}" destId="{6ABCE403-C7ED-460C-938E-E978326C7E1C}" srcOrd="0" destOrd="0" presId="urn:microsoft.com/office/officeart/2011/layout/CircleProcess"/>
    <dgm:cxn modelId="{F7C69E24-B60C-4BBA-B608-ACDB352189C2}" srcId="{2501D5CE-5021-4ADD-9648-224E819E4DFD}" destId="{C38CAF44-1C84-4211-BEE0-F10AB5AB62D8}" srcOrd="1" destOrd="0" parTransId="{34B98E48-A5C8-43F0-A086-4850474F63C8}" sibTransId="{07998715-879C-4247-95E8-E36FDD52638A}"/>
    <dgm:cxn modelId="{0C240927-2008-4919-8D7F-95F3792E8296}" type="presOf" srcId="{F9B5ACEF-0960-471C-9B8C-4C30A83E5564}" destId="{A7B73566-53D4-4EA6-89FD-F0665C7F6FB8}" srcOrd="1" destOrd="0" presId="urn:microsoft.com/office/officeart/2011/layout/CircleProcess"/>
    <dgm:cxn modelId="{3A30AE29-1A39-48F9-8A42-642B7C1A875E}" type="presOf" srcId="{8DB21050-B62E-4475-BC6E-6B59A8B69519}" destId="{B54434DF-B515-4B21-A8F1-47FB48EA57A6}" srcOrd="1" destOrd="0" presId="urn:microsoft.com/office/officeart/2011/layout/CircleProcess"/>
    <dgm:cxn modelId="{7FE29037-9840-41EC-9B58-FAF18E01AA13}" srcId="{2501D5CE-5021-4ADD-9648-224E819E4DFD}" destId="{F9B5ACEF-0960-471C-9B8C-4C30A83E5564}" srcOrd="2" destOrd="0" parTransId="{0C4BEE0C-70B6-4CC3-8455-838FBC856CED}" sibTransId="{FB76D436-BFB4-46D1-9762-82642DEBBE9C}"/>
    <dgm:cxn modelId="{6154CD48-D2E3-4957-94BD-6F6843B91A23}" type="presOf" srcId="{13C50354-A39D-49DB-B243-7E32E621C5E0}" destId="{C546DF6E-9701-49F4-92C9-261512AEB70B}" srcOrd="0" destOrd="0" presId="urn:microsoft.com/office/officeart/2011/layout/CircleProcess"/>
    <dgm:cxn modelId="{42B72369-1B18-4DEC-8067-2E7396366504}" type="presOf" srcId="{13C50354-A39D-49DB-B243-7E32E621C5E0}" destId="{C58967F2-4AB9-4CFC-AEC2-F0FD82452051}" srcOrd="1" destOrd="0" presId="urn:microsoft.com/office/officeart/2011/layout/CircleProcess"/>
    <dgm:cxn modelId="{C3A50371-28F1-4484-A186-9C88AD3566CF}" type="presOf" srcId="{2501D5CE-5021-4ADD-9648-224E819E4DFD}" destId="{A548F027-3A80-44D8-A554-CC9ED54B554B}" srcOrd="0" destOrd="0" presId="urn:microsoft.com/office/officeart/2011/layout/CircleProcess"/>
    <dgm:cxn modelId="{DD84CF7A-4DB6-44D2-930C-781FE51F8518}" srcId="{2501D5CE-5021-4ADD-9648-224E819E4DFD}" destId="{13C50354-A39D-49DB-B243-7E32E621C5E0}" srcOrd="3" destOrd="0" parTransId="{0FFBA548-3CD8-4B59-BBC7-6C9970795DAD}" sibTransId="{AF058FAC-F90F-4A21-96AC-CAA67D8976DE}"/>
    <dgm:cxn modelId="{F548E991-4A50-4941-AC0B-2D743FD0A356}" srcId="{2501D5CE-5021-4ADD-9648-224E819E4DFD}" destId="{8DB21050-B62E-4475-BC6E-6B59A8B69519}" srcOrd="0" destOrd="0" parTransId="{7B7E6CFA-6FCC-482A-9804-3B6B67AF7706}" sibTransId="{899173B1-FEA2-4D72-BE8A-00E1CE4AD963}"/>
    <dgm:cxn modelId="{761CF1AF-8835-426C-BAB7-FA42719A0E35}" type="presOf" srcId="{F9B5ACEF-0960-471C-9B8C-4C30A83E5564}" destId="{54ED76E2-BFA1-44A3-818C-F6D1AE558699}" srcOrd="0" destOrd="0" presId="urn:microsoft.com/office/officeart/2011/layout/CircleProcess"/>
    <dgm:cxn modelId="{66D485DB-CDA3-45BD-A3A9-B5945C2935B9}" type="presOf" srcId="{C38CAF44-1C84-4211-BEE0-F10AB5AB62D8}" destId="{82AA8696-D761-4830-B47D-B6D74DCFD60A}" srcOrd="0" destOrd="0" presId="urn:microsoft.com/office/officeart/2011/layout/CircleProcess"/>
    <dgm:cxn modelId="{4AFDD2F1-BF63-4C37-AD9A-23FA316C7D03}" type="presOf" srcId="{C38CAF44-1C84-4211-BEE0-F10AB5AB62D8}" destId="{239AE7F3-9454-43DD-BBC6-F2D76CB29470}" srcOrd="1" destOrd="0" presId="urn:microsoft.com/office/officeart/2011/layout/CircleProcess"/>
    <dgm:cxn modelId="{35F76FDC-2232-46C5-BE52-66FECD04E109}" type="presParOf" srcId="{A548F027-3A80-44D8-A554-CC9ED54B554B}" destId="{7F8F0020-233D-4CC7-B030-3BC90A872D2F}" srcOrd="0" destOrd="0" presId="urn:microsoft.com/office/officeart/2011/layout/CircleProcess"/>
    <dgm:cxn modelId="{DB774381-2ABD-40DA-A135-6C625E3E3E8A}" type="presParOf" srcId="{7F8F0020-233D-4CC7-B030-3BC90A872D2F}" destId="{89C3B53F-EA87-4F28-BC32-957772C01738}" srcOrd="0" destOrd="0" presId="urn:microsoft.com/office/officeart/2011/layout/CircleProcess"/>
    <dgm:cxn modelId="{51D77DAF-0688-4E83-AF46-C9B3375F9F00}" type="presParOf" srcId="{A548F027-3A80-44D8-A554-CC9ED54B554B}" destId="{F8F94219-5997-4E81-AC10-D58CE27BF392}" srcOrd="1" destOrd="0" presId="urn:microsoft.com/office/officeart/2011/layout/CircleProcess"/>
    <dgm:cxn modelId="{2798DBC5-9A97-4D1D-95D1-BD1606A9DCAB}" type="presParOf" srcId="{F8F94219-5997-4E81-AC10-D58CE27BF392}" destId="{C546DF6E-9701-49F4-92C9-261512AEB70B}" srcOrd="0" destOrd="0" presId="urn:microsoft.com/office/officeart/2011/layout/CircleProcess"/>
    <dgm:cxn modelId="{EE19680A-F53C-44B5-AF10-B19CD559499A}" type="presParOf" srcId="{A548F027-3A80-44D8-A554-CC9ED54B554B}" destId="{C58967F2-4AB9-4CFC-AEC2-F0FD82452051}" srcOrd="2" destOrd="0" presId="urn:microsoft.com/office/officeart/2011/layout/CircleProcess"/>
    <dgm:cxn modelId="{B09C4988-94CC-4911-AF88-DDBD8155DBA8}" type="presParOf" srcId="{A548F027-3A80-44D8-A554-CC9ED54B554B}" destId="{C63D1BF8-DFA1-46C4-B647-4D1886D7F5A1}" srcOrd="3" destOrd="0" presId="urn:microsoft.com/office/officeart/2011/layout/CircleProcess"/>
    <dgm:cxn modelId="{30B9A8AE-7D9C-4392-9B9D-1CC88381CF8B}" type="presParOf" srcId="{C63D1BF8-DFA1-46C4-B647-4D1886D7F5A1}" destId="{1CBA716D-3E09-4F23-8DB9-3A1F200B63CF}" srcOrd="0" destOrd="0" presId="urn:microsoft.com/office/officeart/2011/layout/CircleProcess"/>
    <dgm:cxn modelId="{D9309AD2-9D5D-4BB7-824B-E28F18438282}" type="presParOf" srcId="{A548F027-3A80-44D8-A554-CC9ED54B554B}" destId="{A1DEB508-A883-4C57-8CFF-56F5C6655B3A}" srcOrd="4" destOrd="0" presId="urn:microsoft.com/office/officeart/2011/layout/CircleProcess"/>
    <dgm:cxn modelId="{7451C7EE-01FF-47ED-B37A-5D33D670EA78}" type="presParOf" srcId="{A1DEB508-A883-4C57-8CFF-56F5C6655B3A}" destId="{54ED76E2-BFA1-44A3-818C-F6D1AE558699}" srcOrd="0" destOrd="0" presId="urn:microsoft.com/office/officeart/2011/layout/CircleProcess"/>
    <dgm:cxn modelId="{0DE8579D-3C11-4769-AA0D-0BA5DC0B9163}" type="presParOf" srcId="{A548F027-3A80-44D8-A554-CC9ED54B554B}" destId="{A7B73566-53D4-4EA6-89FD-F0665C7F6FB8}" srcOrd="5" destOrd="0" presId="urn:microsoft.com/office/officeart/2011/layout/CircleProcess"/>
    <dgm:cxn modelId="{9AF57A0C-023F-4104-9A4B-E0D7A3861C91}" type="presParOf" srcId="{A548F027-3A80-44D8-A554-CC9ED54B554B}" destId="{24674937-BCB6-4296-B484-1582BFA75D26}" srcOrd="6" destOrd="0" presId="urn:microsoft.com/office/officeart/2011/layout/CircleProcess"/>
    <dgm:cxn modelId="{78155143-2A4A-4E46-96B4-FE64126B797D}" type="presParOf" srcId="{24674937-BCB6-4296-B484-1582BFA75D26}" destId="{FFE01A6E-D005-43F3-B507-EEDBFB45582C}" srcOrd="0" destOrd="0" presId="urn:microsoft.com/office/officeart/2011/layout/CircleProcess"/>
    <dgm:cxn modelId="{C37206E9-FD90-4E99-B704-A8D7A31B276A}" type="presParOf" srcId="{A548F027-3A80-44D8-A554-CC9ED54B554B}" destId="{029513D1-ABA6-44B6-B60C-AA7C2827D2A9}" srcOrd="7" destOrd="0" presId="urn:microsoft.com/office/officeart/2011/layout/CircleProcess"/>
    <dgm:cxn modelId="{0DC5BF25-A597-4B4E-8FE9-45F910B11B49}" type="presParOf" srcId="{029513D1-ABA6-44B6-B60C-AA7C2827D2A9}" destId="{82AA8696-D761-4830-B47D-B6D74DCFD60A}" srcOrd="0" destOrd="0" presId="urn:microsoft.com/office/officeart/2011/layout/CircleProcess"/>
    <dgm:cxn modelId="{A2D3210E-B2FF-4030-9C7C-2B777BE52162}" type="presParOf" srcId="{A548F027-3A80-44D8-A554-CC9ED54B554B}" destId="{239AE7F3-9454-43DD-BBC6-F2D76CB29470}" srcOrd="8" destOrd="0" presId="urn:microsoft.com/office/officeart/2011/layout/CircleProcess"/>
    <dgm:cxn modelId="{3822C0F8-1643-4A08-830E-667F70163F70}" type="presParOf" srcId="{A548F027-3A80-44D8-A554-CC9ED54B554B}" destId="{05DD309E-7308-4E39-85DA-8B5F1C6F1C1A}" srcOrd="9" destOrd="0" presId="urn:microsoft.com/office/officeart/2011/layout/CircleProcess"/>
    <dgm:cxn modelId="{209D5704-6DF2-424E-9344-0EDB6F5B38E2}" type="presParOf" srcId="{05DD309E-7308-4E39-85DA-8B5F1C6F1C1A}" destId="{79E9E1FA-E62F-475F-85A3-EF8F838E821A}" srcOrd="0" destOrd="0" presId="urn:microsoft.com/office/officeart/2011/layout/CircleProcess"/>
    <dgm:cxn modelId="{682ED9C4-E8E4-4C4E-ACFD-5872505C5B25}" type="presParOf" srcId="{A548F027-3A80-44D8-A554-CC9ED54B554B}" destId="{8C622C0F-6418-4636-BD6E-DB756023A371}" srcOrd="10" destOrd="0" presId="urn:microsoft.com/office/officeart/2011/layout/CircleProcess"/>
    <dgm:cxn modelId="{378ACA04-C490-4E50-B3FF-043ED7FD6E3A}" type="presParOf" srcId="{8C622C0F-6418-4636-BD6E-DB756023A371}" destId="{6ABCE403-C7ED-460C-938E-E978326C7E1C}" srcOrd="0" destOrd="0" presId="urn:microsoft.com/office/officeart/2011/layout/CircleProcess"/>
    <dgm:cxn modelId="{D527E039-6D14-427F-9300-D8CF6F4768E7}" type="presParOf" srcId="{A548F027-3A80-44D8-A554-CC9ED54B554B}" destId="{B54434DF-B515-4B21-A8F1-47FB48EA57A6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6E0AE2-86C4-494C-9B60-0154DEE1951D}" type="doc">
      <dgm:prSet loTypeId="urn:microsoft.com/office/officeart/2005/8/layout/hList7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05D5BB-BC91-4B6F-81EF-6E72938CD9F1}">
      <dgm:prSet/>
      <dgm:spPr/>
      <dgm:t>
        <a:bodyPr/>
        <a:lstStyle/>
        <a:p>
          <a:r>
            <a:rPr lang="en-US" dirty="0"/>
            <a:t>Like and share the video</a:t>
          </a:r>
        </a:p>
      </dgm:t>
    </dgm:pt>
    <dgm:pt modelId="{C63D1D8C-E138-41F3-B498-3921A15BCE31}" type="parTrans" cxnId="{5988EA37-F22C-45AE-BF0C-F0A74AC47287}">
      <dgm:prSet/>
      <dgm:spPr/>
      <dgm:t>
        <a:bodyPr/>
        <a:lstStyle/>
        <a:p>
          <a:endParaRPr lang="en-US"/>
        </a:p>
      </dgm:t>
    </dgm:pt>
    <dgm:pt modelId="{577220A6-C190-4096-A659-4AFF8C4DBBA8}" type="sibTrans" cxnId="{5988EA37-F22C-45AE-BF0C-F0A74AC47287}">
      <dgm:prSet/>
      <dgm:spPr/>
      <dgm:t>
        <a:bodyPr/>
        <a:lstStyle/>
        <a:p>
          <a:endParaRPr lang="en-US"/>
        </a:p>
      </dgm:t>
    </dgm:pt>
    <dgm:pt modelId="{380959FF-B1A3-4C41-8BB1-5C43221508EA}">
      <dgm:prSet/>
      <dgm:spPr/>
      <dgm:t>
        <a:bodyPr/>
        <a:lstStyle/>
        <a:p>
          <a:r>
            <a:rPr lang="en-US" dirty="0"/>
            <a:t>Drop related question if any</a:t>
          </a:r>
        </a:p>
      </dgm:t>
    </dgm:pt>
    <dgm:pt modelId="{709B5731-01D0-4BCA-8A03-A821C22170E4}" type="parTrans" cxnId="{E77940FB-6795-41B6-8B15-47E6F20634CB}">
      <dgm:prSet/>
      <dgm:spPr/>
      <dgm:t>
        <a:bodyPr/>
        <a:lstStyle/>
        <a:p>
          <a:endParaRPr lang="en-US"/>
        </a:p>
      </dgm:t>
    </dgm:pt>
    <dgm:pt modelId="{8ECC7253-5477-407B-8424-6C2CB4637A87}" type="sibTrans" cxnId="{E77940FB-6795-41B6-8B15-47E6F20634CB}">
      <dgm:prSet/>
      <dgm:spPr/>
      <dgm:t>
        <a:bodyPr/>
        <a:lstStyle/>
        <a:p>
          <a:endParaRPr lang="en-US"/>
        </a:p>
      </dgm:t>
    </dgm:pt>
    <dgm:pt modelId="{69D93E34-942E-4310-B3D4-516BDAFDA74B}">
      <dgm:prSet/>
      <dgm:spPr/>
      <dgm:t>
        <a:bodyPr/>
        <a:lstStyle/>
        <a:p>
          <a:r>
            <a:rPr lang="en-US" dirty="0"/>
            <a:t>Subscribe and click the bell button for more updates.</a:t>
          </a:r>
        </a:p>
      </dgm:t>
    </dgm:pt>
    <dgm:pt modelId="{9A9A6486-996F-48D6-BF21-9BCF1AB121BE}" type="parTrans" cxnId="{CFBBFD80-A902-4443-BB83-4069B76FBE52}">
      <dgm:prSet/>
      <dgm:spPr/>
      <dgm:t>
        <a:bodyPr/>
        <a:lstStyle/>
        <a:p>
          <a:endParaRPr lang="en-US"/>
        </a:p>
      </dgm:t>
    </dgm:pt>
    <dgm:pt modelId="{06C806CD-0A04-4C50-8646-BAC2174CABA7}" type="sibTrans" cxnId="{CFBBFD80-A902-4443-BB83-4069B76FBE52}">
      <dgm:prSet/>
      <dgm:spPr/>
      <dgm:t>
        <a:bodyPr/>
        <a:lstStyle/>
        <a:p>
          <a:endParaRPr lang="en-US"/>
        </a:p>
      </dgm:t>
    </dgm:pt>
    <dgm:pt modelId="{C1E875BB-0867-4F73-9ACD-960F62BCCA6C}" type="pres">
      <dgm:prSet presAssocID="{DB6E0AE2-86C4-494C-9B60-0154DEE1951D}" presName="Name0" presStyleCnt="0">
        <dgm:presLayoutVars>
          <dgm:dir/>
          <dgm:resizeHandles val="exact"/>
        </dgm:presLayoutVars>
      </dgm:prSet>
      <dgm:spPr/>
    </dgm:pt>
    <dgm:pt modelId="{B1D3C709-99B2-48BA-BD11-C97EDC42452E}" type="pres">
      <dgm:prSet presAssocID="{DB6E0AE2-86C4-494C-9B60-0154DEE1951D}" presName="fgShape" presStyleLbl="fgShp" presStyleIdx="0" presStyleCnt="1"/>
      <dgm:spPr/>
    </dgm:pt>
    <dgm:pt modelId="{622245E9-3FA0-4EB4-9A96-2CD8778E8C8F}" type="pres">
      <dgm:prSet presAssocID="{DB6E0AE2-86C4-494C-9B60-0154DEE1951D}" presName="linComp" presStyleCnt="0"/>
      <dgm:spPr/>
    </dgm:pt>
    <dgm:pt modelId="{B6C360E9-7FDE-42C5-AE87-D11DE951C280}" type="pres">
      <dgm:prSet presAssocID="{1D05D5BB-BC91-4B6F-81EF-6E72938CD9F1}" presName="compNode" presStyleCnt="0"/>
      <dgm:spPr/>
    </dgm:pt>
    <dgm:pt modelId="{B9BB1A47-A52F-4097-8661-843024F11194}" type="pres">
      <dgm:prSet presAssocID="{1D05D5BB-BC91-4B6F-81EF-6E72938CD9F1}" presName="bkgdShape" presStyleLbl="node1" presStyleIdx="0" presStyleCnt="3"/>
      <dgm:spPr/>
    </dgm:pt>
    <dgm:pt modelId="{80580EFB-39E2-4035-94CD-891C73772022}" type="pres">
      <dgm:prSet presAssocID="{1D05D5BB-BC91-4B6F-81EF-6E72938CD9F1}" presName="nodeTx" presStyleLbl="node1" presStyleIdx="0" presStyleCnt="3">
        <dgm:presLayoutVars>
          <dgm:bulletEnabled val="1"/>
        </dgm:presLayoutVars>
      </dgm:prSet>
      <dgm:spPr/>
    </dgm:pt>
    <dgm:pt modelId="{CE754E48-48BD-4159-B62A-852E8443F820}" type="pres">
      <dgm:prSet presAssocID="{1D05D5BB-BC91-4B6F-81EF-6E72938CD9F1}" presName="invisiNode" presStyleLbl="node1" presStyleIdx="0" presStyleCnt="3"/>
      <dgm:spPr/>
    </dgm:pt>
    <dgm:pt modelId="{22E48CE6-8A9D-45B2-AA8F-DCFDED3F2F8F}" type="pres">
      <dgm:prSet presAssocID="{1D05D5BB-BC91-4B6F-81EF-6E72938CD9F1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D63DFD7-DFB9-4625-9716-554A2EAE2381}" type="pres">
      <dgm:prSet presAssocID="{577220A6-C190-4096-A659-4AFF8C4DBBA8}" presName="sibTrans" presStyleLbl="sibTrans2D1" presStyleIdx="0" presStyleCnt="0"/>
      <dgm:spPr/>
    </dgm:pt>
    <dgm:pt modelId="{5C313F8D-47CB-4131-A967-5ECD10304DD2}" type="pres">
      <dgm:prSet presAssocID="{380959FF-B1A3-4C41-8BB1-5C43221508EA}" presName="compNode" presStyleCnt="0"/>
      <dgm:spPr/>
    </dgm:pt>
    <dgm:pt modelId="{778C8AD8-62A8-4AD0-9008-01485F0CA261}" type="pres">
      <dgm:prSet presAssocID="{380959FF-B1A3-4C41-8BB1-5C43221508EA}" presName="bkgdShape" presStyleLbl="node1" presStyleIdx="1" presStyleCnt="3"/>
      <dgm:spPr/>
    </dgm:pt>
    <dgm:pt modelId="{78104195-B915-4E9F-860E-9CAE0A82482D}" type="pres">
      <dgm:prSet presAssocID="{380959FF-B1A3-4C41-8BB1-5C43221508EA}" presName="nodeTx" presStyleLbl="node1" presStyleIdx="1" presStyleCnt="3">
        <dgm:presLayoutVars>
          <dgm:bulletEnabled val="1"/>
        </dgm:presLayoutVars>
      </dgm:prSet>
      <dgm:spPr/>
    </dgm:pt>
    <dgm:pt modelId="{DCDC69E8-9252-4FD3-B458-D602D0860189}" type="pres">
      <dgm:prSet presAssocID="{380959FF-B1A3-4C41-8BB1-5C43221508EA}" presName="invisiNode" presStyleLbl="node1" presStyleIdx="1" presStyleCnt="3"/>
      <dgm:spPr/>
    </dgm:pt>
    <dgm:pt modelId="{D22D1F6C-2339-4E30-9523-879A40EB6C64}" type="pres">
      <dgm:prSet presAssocID="{380959FF-B1A3-4C41-8BB1-5C43221508EA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947F5D2D-ECE0-476F-84DA-0FF32B7860D9}" type="pres">
      <dgm:prSet presAssocID="{8ECC7253-5477-407B-8424-6C2CB4637A87}" presName="sibTrans" presStyleLbl="sibTrans2D1" presStyleIdx="0" presStyleCnt="0"/>
      <dgm:spPr/>
    </dgm:pt>
    <dgm:pt modelId="{8B290602-B911-48FE-B05B-AD4645448702}" type="pres">
      <dgm:prSet presAssocID="{69D93E34-942E-4310-B3D4-516BDAFDA74B}" presName="compNode" presStyleCnt="0"/>
      <dgm:spPr/>
    </dgm:pt>
    <dgm:pt modelId="{56D38B95-B16A-4B0F-8E73-C0635A38CA05}" type="pres">
      <dgm:prSet presAssocID="{69D93E34-942E-4310-B3D4-516BDAFDA74B}" presName="bkgdShape" presStyleLbl="node1" presStyleIdx="2" presStyleCnt="3"/>
      <dgm:spPr/>
    </dgm:pt>
    <dgm:pt modelId="{E602D6E1-6103-412F-98B5-30CFB7410732}" type="pres">
      <dgm:prSet presAssocID="{69D93E34-942E-4310-B3D4-516BDAFDA74B}" presName="nodeTx" presStyleLbl="node1" presStyleIdx="2" presStyleCnt="3">
        <dgm:presLayoutVars>
          <dgm:bulletEnabled val="1"/>
        </dgm:presLayoutVars>
      </dgm:prSet>
      <dgm:spPr/>
    </dgm:pt>
    <dgm:pt modelId="{B0990122-08D0-4BCF-BC44-300D285012EB}" type="pres">
      <dgm:prSet presAssocID="{69D93E34-942E-4310-B3D4-516BDAFDA74B}" presName="invisiNode" presStyleLbl="node1" presStyleIdx="2" presStyleCnt="3"/>
      <dgm:spPr/>
    </dgm:pt>
    <dgm:pt modelId="{03E78F84-F9A1-4A1B-B90F-A1F8C8E1F93E}" type="pres">
      <dgm:prSet presAssocID="{69D93E34-942E-4310-B3D4-516BDAFDA74B}" presName="imagNode" presStyleLbl="fgImgPlace1" presStyleIdx="2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</dgm:ptLst>
  <dgm:cxnLst>
    <dgm:cxn modelId="{7F3B1D22-F3A8-44F3-960B-C4B06DC739FE}" type="presOf" srcId="{380959FF-B1A3-4C41-8BB1-5C43221508EA}" destId="{778C8AD8-62A8-4AD0-9008-01485F0CA261}" srcOrd="0" destOrd="0" presId="urn:microsoft.com/office/officeart/2005/8/layout/hList7"/>
    <dgm:cxn modelId="{5988EA37-F22C-45AE-BF0C-F0A74AC47287}" srcId="{DB6E0AE2-86C4-494C-9B60-0154DEE1951D}" destId="{1D05D5BB-BC91-4B6F-81EF-6E72938CD9F1}" srcOrd="0" destOrd="0" parTransId="{C63D1D8C-E138-41F3-B498-3921A15BCE31}" sibTransId="{577220A6-C190-4096-A659-4AFF8C4DBBA8}"/>
    <dgm:cxn modelId="{D5224B6C-F4C3-40B9-A1DF-34AC10B23D08}" type="presOf" srcId="{69D93E34-942E-4310-B3D4-516BDAFDA74B}" destId="{E602D6E1-6103-412F-98B5-30CFB7410732}" srcOrd="1" destOrd="0" presId="urn:microsoft.com/office/officeart/2005/8/layout/hList7"/>
    <dgm:cxn modelId="{72322C52-FA03-41FB-9B44-267C32329CB4}" type="presOf" srcId="{69D93E34-942E-4310-B3D4-516BDAFDA74B}" destId="{56D38B95-B16A-4B0F-8E73-C0635A38CA05}" srcOrd="0" destOrd="0" presId="urn:microsoft.com/office/officeart/2005/8/layout/hList7"/>
    <dgm:cxn modelId="{72799C73-5A48-4925-B6B1-4F35DA523617}" type="presOf" srcId="{1D05D5BB-BC91-4B6F-81EF-6E72938CD9F1}" destId="{B9BB1A47-A52F-4097-8661-843024F11194}" srcOrd="0" destOrd="0" presId="urn:microsoft.com/office/officeart/2005/8/layout/hList7"/>
    <dgm:cxn modelId="{CFBBFD80-A902-4443-BB83-4069B76FBE52}" srcId="{DB6E0AE2-86C4-494C-9B60-0154DEE1951D}" destId="{69D93E34-942E-4310-B3D4-516BDAFDA74B}" srcOrd="2" destOrd="0" parTransId="{9A9A6486-996F-48D6-BF21-9BCF1AB121BE}" sibTransId="{06C806CD-0A04-4C50-8646-BAC2174CABA7}"/>
    <dgm:cxn modelId="{7DC123BA-7A50-445E-A3F1-A80DCC209FB9}" type="presOf" srcId="{380959FF-B1A3-4C41-8BB1-5C43221508EA}" destId="{78104195-B915-4E9F-860E-9CAE0A82482D}" srcOrd="1" destOrd="0" presId="urn:microsoft.com/office/officeart/2005/8/layout/hList7"/>
    <dgm:cxn modelId="{C54FD6D7-D264-404A-AEE5-C4C498978C87}" type="presOf" srcId="{577220A6-C190-4096-A659-4AFF8C4DBBA8}" destId="{CD63DFD7-DFB9-4625-9716-554A2EAE2381}" srcOrd="0" destOrd="0" presId="urn:microsoft.com/office/officeart/2005/8/layout/hList7"/>
    <dgm:cxn modelId="{6F0B01F1-0084-4CDA-BC70-41B619FB5B0B}" type="presOf" srcId="{8ECC7253-5477-407B-8424-6C2CB4637A87}" destId="{947F5D2D-ECE0-476F-84DA-0FF32B7860D9}" srcOrd="0" destOrd="0" presId="urn:microsoft.com/office/officeart/2005/8/layout/hList7"/>
    <dgm:cxn modelId="{AB872FFB-7CE3-4265-9E3A-179F895CE1B4}" type="presOf" srcId="{1D05D5BB-BC91-4B6F-81EF-6E72938CD9F1}" destId="{80580EFB-39E2-4035-94CD-891C73772022}" srcOrd="1" destOrd="0" presId="urn:microsoft.com/office/officeart/2005/8/layout/hList7"/>
    <dgm:cxn modelId="{E77940FB-6795-41B6-8B15-47E6F20634CB}" srcId="{DB6E0AE2-86C4-494C-9B60-0154DEE1951D}" destId="{380959FF-B1A3-4C41-8BB1-5C43221508EA}" srcOrd="1" destOrd="0" parTransId="{709B5731-01D0-4BCA-8A03-A821C22170E4}" sibTransId="{8ECC7253-5477-407B-8424-6C2CB4637A87}"/>
    <dgm:cxn modelId="{97C7D4FD-BAAA-458B-85C3-F44B956B42B2}" type="presOf" srcId="{DB6E0AE2-86C4-494C-9B60-0154DEE1951D}" destId="{C1E875BB-0867-4F73-9ACD-960F62BCCA6C}" srcOrd="0" destOrd="0" presId="urn:microsoft.com/office/officeart/2005/8/layout/hList7"/>
    <dgm:cxn modelId="{3D360E46-1492-440C-AB1C-A3BC99FE5063}" type="presParOf" srcId="{C1E875BB-0867-4F73-9ACD-960F62BCCA6C}" destId="{B1D3C709-99B2-48BA-BD11-C97EDC42452E}" srcOrd="0" destOrd="0" presId="urn:microsoft.com/office/officeart/2005/8/layout/hList7"/>
    <dgm:cxn modelId="{9C7E3426-EF02-4D7D-A844-E447A5B2CB98}" type="presParOf" srcId="{C1E875BB-0867-4F73-9ACD-960F62BCCA6C}" destId="{622245E9-3FA0-4EB4-9A96-2CD8778E8C8F}" srcOrd="1" destOrd="0" presId="urn:microsoft.com/office/officeart/2005/8/layout/hList7"/>
    <dgm:cxn modelId="{6EE899DA-4E07-4F3B-91ED-0C9EEF430FC4}" type="presParOf" srcId="{622245E9-3FA0-4EB4-9A96-2CD8778E8C8F}" destId="{B6C360E9-7FDE-42C5-AE87-D11DE951C280}" srcOrd="0" destOrd="0" presId="urn:microsoft.com/office/officeart/2005/8/layout/hList7"/>
    <dgm:cxn modelId="{804BA81F-85E7-4B4A-BE30-9277C6566576}" type="presParOf" srcId="{B6C360E9-7FDE-42C5-AE87-D11DE951C280}" destId="{B9BB1A47-A52F-4097-8661-843024F11194}" srcOrd="0" destOrd="0" presId="urn:microsoft.com/office/officeart/2005/8/layout/hList7"/>
    <dgm:cxn modelId="{D685F052-D75E-438A-8015-C08FEEA6A969}" type="presParOf" srcId="{B6C360E9-7FDE-42C5-AE87-D11DE951C280}" destId="{80580EFB-39E2-4035-94CD-891C73772022}" srcOrd="1" destOrd="0" presId="urn:microsoft.com/office/officeart/2005/8/layout/hList7"/>
    <dgm:cxn modelId="{C20FF894-9100-428A-B501-685C96CE76F2}" type="presParOf" srcId="{B6C360E9-7FDE-42C5-AE87-D11DE951C280}" destId="{CE754E48-48BD-4159-B62A-852E8443F820}" srcOrd="2" destOrd="0" presId="urn:microsoft.com/office/officeart/2005/8/layout/hList7"/>
    <dgm:cxn modelId="{654E1FE2-87E4-4B10-80ED-B38641DA8F4B}" type="presParOf" srcId="{B6C360E9-7FDE-42C5-AE87-D11DE951C280}" destId="{22E48CE6-8A9D-45B2-AA8F-DCFDED3F2F8F}" srcOrd="3" destOrd="0" presId="urn:microsoft.com/office/officeart/2005/8/layout/hList7"/>
    <dgm:cxn modelId="{905F831D-31A9-4929-AAB7-7ECA81DA3954}" type="presParOf" srcId="{622245E9-3FA0-4EB4-9A96-2CD8778E8C8F}" destId="{CD63DFD7-DFB9-4625-9716-554A2EAE2381}" srcOrd="1" destOrd="0" presId="urn:microsoft.com/office/officeart/2005/8/layout/hList7"/>
    <dgm:cxn modelId="{98772EFC-54C5-4289-B4E0-4FB40058BEE2}" type="presParOf" srcId="{622245E9-3FA0-4EB4-9A96-2CD8778E8C8F}" destId="{5C313F8D-47CB-4131-A967-5ECD10304DD2}" srcOrd="2" destOrd="0" presId="urn:microsoft.com/office/officeart/2005/8/layout/hList7"/>
    <dgm:cxn modelId="{936FA712-5924-463E-BDF3-37BC34B46BB6}" type="presParOf" srcId="{5C313F8D-47CB-4131-A967-5ECD10304DD2}" destId="{778C8AD8-62A8-4AD0-9008-01485F0CA261}" srcOrd="0" destOrd="0" presId="urn:microsoft.com/office/officeart/2005/8/layout/hList7"/>
    <dgm:cxn modelId="{8E74797F-9B76-4BFF-A18C-4428A29EB965}" type="presParOf" srcId="{5C313F8D-47CB-4131-A967-5ECD10304DD2}" destId="{78104195-B915-4E9F-860E-9CAE0A82482D}" srcOrd="1" destOrd="0" presId="urn:microsoft.com/office/officeart/2005/8/layout/hList7"/>
    <dgm:cxn modelId="{4E6783EC-B1A1-4894-B43F-65A9A0E9AE0F}" type="presParOf" srcId="{5C313F8D-47CB-4131-A967-5ECD10304DD2}" destId="{DCDC69E8-9252-4FD3-B458-D602D0860189}" srcOrd="2" destOrd="0" presId="urn:microsoft.com/office/officeart/2005/8/layout/hList7"/>
    <dgm:cxn modelId="{38E31908-725B-48C4-B6E5-D0B719994168}" type="presParOf" srcId="{5C313F8D-47CB-4131-A967-5ECD10304DD2}" destId="{D22D1F6C-2339-4E30-9523-879A40EB6C64}" srcOrd="3" destOrd="0" presId="urn:microsoft.com/office/officeart/2005/8/layout/hList7"/>
    <dgm:cxn modelId="{1FB3FA3E-8EA5-40B9-9128-466630D07202}" type="presParOf" srcId="{622245E9-3FA0-4EB4-9A96-2CD8778E8C8F}" destId="{947F5D2D-ECE0-476F-84DA-0FF32B7860D9}" srcOrd="3" destOrd="0" presId="urn:microsoft.com/office/officeart/2005/8/layout/hList7"/>
    <dgm:cxn modelId="{39E3B877-A3F5-4DC3-9AD0-F07E1862C0A8}" type="presParOf" srcId="{622245E9-3FA0-4EB4-9A96-2CD8778E8C8F}" destId="{8B290602-B911-48FE-B05B-AD4645448702}" srcOrd="4" destOrd="0" presId="urn:microsoft.com/office/officeart/2005/8/layout/hList7"/>
    <dgm:cxn modelId="{9A564709-33CD-4B40-9FEB-BF0BB8961236}" type="presParOf" srcId="{8B290602-B911-48FE-B05B-AD4645448702}" destId="{56D38B95-B16A-4B0F-8E73-C0635A38CA05}" srcOrd="0" destOrd="0" presId="urn:microsoft.com/office/officeart/2005/8/layout/hList7"/>
    <dgm:cxn modelId="{6055DC5F-02A6-4244-B7D1-30AD0362D4B0}" type="presParOf" srcId="{8B290602-B911-48FE-B05B-AD4645448702}" destId="{E602D6E1-6103-412F-98B5-30CFB7410732}" srcOrd="1" destOrd="0" presId="urn:microsoft.com/office/officeart/2005/8/layout/hList7"/>
    <dgm:cxn modelId="{67034841-1F0D-4287-92A6-144023C10A6F}" type="presParOf" srcId="{8B290602-B911-48FE-B05B-AD4645448702}" destId="{B0990122-08D0-4BCF-BC44-300D285012EB}" srcOrd="2" destOrd="0" presId="urn:microsoft.com/office/officeart/2005/8/layout/hList7"/>
    <dgm:cxn modelId="{09BACB8D-509B-4CA6-86CC-14306D1922F8}" type="presParOf" srcId="{8B290602-B911-48FE-B05B-AD4645448702}" destId="{03E78F84-F9A1-4A1B-B90F-A1F8C8E1F93E}" srcOrd="3" destOrd="0" presId="urn:microsoft.com/office/officeart/2005/8/layout/hList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A7C7511-6693-4117-AF8E-1BE0EB1456A7}" type="doc">
      <dgm:prSet loTypeId="urn:microsoft.com/office/officeart/2005/8/layout/hProcess10" loCatId="picture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768864-2476-4565-901E-6A3FAEEE9594}">
      <dgm:prSet phldrT="[Text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Instagram</a:t>
          </a:r>
        </a:p>
      </dgm:t>
    </dgm:pt>
    <dgm:pt modelId="{BDA846FA-25C3-4F63-804F-F484A6B77A26}" type="parTrans" cxnId="{5A18F42F-41E2-456C-A4F4-7A190DD2A8AA}">
      <dgm:prSet/>
      <dgm:spPr/>
      <dgm:t>
        <a:bodyPr/>
        <a:lstStyle/>
        <a:p>
          <a:endParaRPr lang="en-US"/>
        </a:p>
      </dgm:t>
    </dgm:pt>
    <dgm:pt modelId="{CDFFE309-78AB-4483-BBE7-07F38D7EFFE7}" type="sibTrans" cxnId="{5A18F42F-41E2-456C-A4F4-7A190DD2A8AA}">
      <dgm:prSet/>
      <dgm:spPr/>
      <dgm:t>
        <a:bodyPr/>
        <a:lstStyle/>
        <a:p>
          <a:endParaRPr lang="en-US"/>
        </a:p>
      </dgm:t>
    </dgm:pt>
    <dgm:pt modelId="{3732B5DA-676D-4845-8C9A-E9D9B353DF10}">
      <dgm:prSet phldrT="[Text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Facebook</a:t>
          </a:r>
        </a:p>
      </dgm:t>
    </dgm:pt>
    <dgm:pt modelId="{F0E220BE-4D5F-4ECD-845B-7AB1D3BCE659}" type="parTrans" cxnId="{ED12384E-23B0-46E7-A03F-CCA31463C874}">
      <dgm:prSet/>
      <dgm:spPr/>
      <dgm:t>
        <a:bodyPr/>
        <a:lstStyle/>
        <a:p>
          <a:endParaRPr lang="en-US"/>
        </a:p>
      </dgm:t>
    </dgm:pt>
    <dgm:pt modelId="{5BEF6097-046A-4D21-938E-EFC0081D552D}" type="sibTrans" cxnId="{ED12384E-23B0-46E7-A03F-CCA31463C874}">
      <dgm:prSet/>
      <dgm:spPr/>
      <dgm:t>
        <a:bodyPr/>
        <a:lstStyle/>
        <a:p>
          <a:endParaRPr lang="en-US"/>
        </a:p>
      </dgm:t>
    </dgm:pt>
    <dgm:pt modelId="{A11EBE01-6404-4879-A48B-8EEB337F5AFE}">
      <dgm:prSet phldrT="[Text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TikTok</a:t>
          </a:r>
        </a:p>
      </dgm:t>
    </dgm:pt>
    <dgm:pt modelId="{70A3C457-6768-4107-8F95-73A4772D28C3}" type="parTrans" cxnId="{6A00AA77-FD94-4F53-884E-C9DF53488668}">
      <dgm:prSet/>
      <dgm:spPr/>
      <dgm:t>
        <a:bodyPr/>
        <a:lstStyle/>
        <a:p>
          <a:endParaRPr lang="en-US"/>
        </a:p>
      </dgm:t>
    </dgm:pt>
    <dgm:pt modelId="{9908D465-F5F4-47B6-8921-449B5EF7E175}" type="sibTrans" cxnId="{6A00AA77-FD94-4F53-884E-C9DF53488668}">
      <dgm:prSet/>
      <dgm:spPr/>
      <dgm:t>
        <a:bodyPr/>
        <a:lstStyle/>
        <a:p>
          <a:endParaRPr lang="en-US"/>
        </a:p>
      </dgm:t>
    </dgm:pt>
    <dgm:pt modelId="{D65B938E-3BAF-42EA-B4C9-3701F37F5BC0}">
      <dgm:prSet/>
      <dgm:spPr/>
      <dgm:t>
        <a:bodyPr/>
        <a:lstStyle/>
        <a:p>
          <a:r>
            <a:rPr lang="en-US" dirty="0"/>
            <a:t>Telegram</a:t>
          </a:r>
        </a:p>
      </dgm:t>
    </dgm:pt>
    <dgm:pt modelId="{56C3FA9A-14F8-4EAE-AD0C-362D8A6D57AA}" type="parTrans" cxnId="{E14B528C-C704-4DDE-9FB1-DB42C2522D0D}">
      <dgm:prSet/>
      <dgm:spPr/>
      <dgm:t>
        <a:bodyPr/>
        <a:lstStyle/>
        <a:p>
          <a:endParaRPr lang="en-US"/>
        </a:p>
      </dgm:t>
    </dgm:pt>
    <dgm:pt modelId="{6C35A387-C73F-4F27-B587-8B802FF91C56}" type="sibTrans" cxnId="{E14B528C-C704-4DDE-9FB1-DB42C2522D0D}">
      <dgm:prSet/>
      <dgm:spPr/>
      <dgm:t>
        <a:bodyPr/>
        <a:lstStyle/>
        <a:p>
          <a:endParaRPr lang="en-US"/>
        </a:p>
      </dgm:t>
    </dgm:pt>
    <dgm:pt modelId="{71DFE229-0415-4FE9-8B0C-7B4CBF0C5C1E}" type="pres">
      <dgm:prSet presAssocID="{3A7C7511-6693-4117-AF8E-1BE0EB1456A7}" presName="Name0" presStyleCnt="0">
        <dgm:presLayoutVars>
          <dgm:dir/>
          <dgm:resizeHandles val="exact"/>
        </dgm:presLayoutVars>
      </dgm:prSet>
      <dgm:spPr/>
    </dgm:pt>
    <dgm:pt modelId="{C28DEB18-5F4A-4572-90C2-F442F3C9231E}" type="pres">
      <dgm:prSet presAssocID="{47768864-2476-4565-901E-6A3FAEEE9594}" presName="composite" presStyleCnt="0"/>
      <dgm:spPr/>
    </dgm:pt>
    <dgm:pt modelId="{A7C8F1A0-64DA-49A6-8494-E2E7AF0E2153}" type="pres">
      <dgm:prSet presAssocID="{47768864-2476-4565-901E-6A3FAEEE9594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0F7BBC9B-565E-4DA0-B2CD-6F83446DE4F1}" type="pres">
      <dgm:prSet presAssocID="{47768864-2476-4565-901E-6A3FAEEE9594}" presName="txNode" presStyleLbl="node1" presStyleIdx="0" presStyleCnt="4" custScaleX="100000" custScaleY="100000">
        <dgm:presLayoutVars>
          <dgm:bulletEnabled val="1"/>
        </dgm:presLayoutVars>
      </dgm:prSet>
      <dgm:spPr/>
    </dgm:pt>
    <dgm:pt modelId="{87495D48-4862-4689-AB23-94BC9ADBF1BE}" type="pres">
      <dgm:prSet presAssocID="{CDFFE309-78AB-4483-BBE7-07F38D7EFFE7}" presName="sibTrans" presStyleLbl="sibTrans2D1" presStyleIdx="0" presStyleCnt="3"/>
      <dgm:spPr/>
    </dgm:pt>
    <dgm:pt modelId="{3851A1C5-3885-408C-9449-CC34AAB52C8C}" type="pres">
      <dgm:prSet presAssocID="{CDFFE309-78AB-4483-BBE7-07F38D7EFFE7}" presName="connTx" presStyleLbl="sibTrans2D1" presStyleIdx="0" presStyleCnt="3"/>
      <dgm:spPr/>
    </dgm:pt>
    <dgm:pt modelId="{49CC13A8-C836-42A0-8A8A-9FB64B244330}" type="pres">
      <dgm:prSet presAssocID="{3732B5DA-676D-4845-8C9A-E9D9B353DF10}" presName="composite" presStyleCnt="0"/>
      <dgm:spPr/>
    </dgm:pt>
    <dgm:pt modelId="{6DAE642B-103A-4E95-B215-D1262B808DC2}" type="pres">
      <dgm:prSet presAssocID="{3732B5DA-676D-4845-8C9A-E9D9B353DF10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EC5CABD-EE7D-4AA5-918F-437B36D0CF55}" type="pres">
      <dgm:prSet presAssocID="{3732B5DA-676D-4845-8C9A-E9D9B353DF10}" presName="txNode" presStyleLbl="node1" presStyleIdx="1" presStyleCnt="4" custScaleX="100000" custScaleY="100000">
        <dgm:presLayoutVars>
          <dgm:bulletEnabled val="1"/>
        </dgm:presLayoutVars>
      </dgm:prSet>
      <dgm:spPr/>
    </dgm:pt>
    <dgm:pt modelId="{ABD62672-F6FD-46C0-B63B-C5DF17AFD00A}" type="pres">
      <dgm:prSet presAssocID="{5BEF6097-046A-4D21-938E-EFC0081D552D}" presName="sibTrans" presStyleLbl="sibTrans2D1" presStyleIdx="1" presStyleCnt="3"/>
      <dgm:spPr/>
    </dgm:pt>
    <dgm:pt modelId="{340CFB43-23B7-4A55-B953-9B582F53A372}" type="pres">
      <dgm:prSet presAssocID="{5BEF6097-046A-4D21-938E-EFC0081D552D}" presName="connTx" presStyleLbl="sibTrans2D1" presStyleIdx="1" presStyleCnt="3"/>
      <dgm:spPr/>
    </dgm:pt>
    <dgm:pt modelId="{383F0D20-1965-4703-ADED-B34B5B541E08}" type="pres">
      <dgm:prSet presAssocID="{A11EBE01-6404-4879-A48B-8EEB337F5AFE}" presName="composite" presStyleCnt="0"/>
      <dgm:spPr/>
    </dgm:pt>
    <dgm:pt modelId="{46245A38-77FF-49C8-A7B2-20A368B54809}" type="pres">
      <dgm:prSet presAssocID="{A11EBE01-6404-4879-A48B-8EEB337F5AFE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78D4AF9C-4321-44D2-BC1A-FBE4FD3A7B28}" type="pres">
      <dgm:prSet presAssocID="{A11EBE01-6404-4879-A48B-8EEB337F5AFE}" presName="txNode" presStyleLbl="node1" presStyleIdx="2" presStyleCnt="4" custScaleX="100000" custScaleY="100000" custLinFactNeighborX="-5136" custLinFactNeighborY="-2969">
        <dgm:presLayoutVars>
          <dgm:bulletEnabled val="1"/>
        </dgm:presLayoutVars>
      </dgm:prSet>
      <dgm:spPr/>
    </dgm:pt>
    <dgm:pt modelId="{9C94CA48-6C86-48CC-944E-D6747BC50DEC}" type="pres">
      <dgm:prSet presAssocID="{9908D465-F5F4-47B6-8921-449B5EF7E175}" presName="sibTrans" presStyleLbl="sibTrans2D1" presStyleIdx="2" presStyleCnt="3"/>
      <dgm:spPr/>
    </dgm:pt>
    <dgm:pt modelId="{70B86533-42D0-4936-AE6C-22F316F01DBD}" type="pres">
      <dgm:prSet presAssocID="{9908D465-F5F4-47B6-8921-449B5EF7E175}" presName="connTx" presStyleLbl="sibTrans2D1" presStyleIdx="2" presStyleCnt="3"/>
      <dgm:spPr/>
    </dgm:pt>
    <dgm:pt modelId="{1DAE2F66-DD3B-4E1D-B9AA-A7E7291558FB}" type="pres">
      <dgm:prSet presAssocID="{D65B938E-3BAF-42EA-B4C9-3701F37F5BC0}" presName="composite" presStyleCnt="0"/>
      <dgm:spPr/>
    </dgm:pt>
    <dgm:pt modelId="{F9AF236B-D600-4783-A2F7-7E6EEFA7F64C}" type="pres">
      <dgm:prSet presAssocID="{D65B938E-3BAF-42EA-B4C9-3701F37F5BC0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17FAEFF-E6A0-41A1-B317-A9FD108C3453}" type="pres">
      <dgm:prSet presAssocID="{D65B938E-3BAF-42EA-B4C9-3701F37F5BC0}" presName="txNode" presStyleLbl="node1" presStyleIdx="3" presStyleCnt="4">
        <dgm:presLayoutVars>
          <dgm:bulletEnabled val="1"/>
        </dgm:presLayoutVars>
      </dgm:prSet>
      <dgm:spPr/>
    </dgm:pt>
  </dgm:ptLst>
  <dgm:cxnLst>
    <dgm:cxn modelId="{5A18F42F-41E2-456C-A4F4-7A190DD2A8AA}" srcId="{3A7C7511-6693-4117-AF8E-1BE0EB1456A7}" destId="{47768864-2476-4565-901E-6A3FAEEE9594}" srcOrd="0" destOrd="0" parTransId="{BDA846FA-25C3-4F63-804F-F484A6B77A26}" sibTransId="{CDFFE309-78AB-4483-BBE7-07F38D7EFFE7}"/>
    <dgm:cxn modelId="{5008655E-D6AD-4C4E-8942-F5EC728BF7EA}" type="presOf" srcId="{5BEF6097-046A-4D21-938E-EFC0081D552D}" destId="{ABD62672-F6FD-46C0-B63B-C5DF17AFD00A}" srcOrd="0" destOrd="0" presId="urn:microsoft.com/office/officeart/2005/8/layout/hProcess10"/>
    <dgm:cxn modelId="{1EC32049-77D4-4228-8B4A-2B3B5A2FCE58}" type="presOf" srcId="{D65B938E-3BAF-42EA-B4C9-3701F37F5BC0}" destId="{217FAEFF-E6A0-41A1-B317-A9FD108C3453}" srcOrd="0" destOrd="0" presId="urn:microsoft.com/office/officeart/2005/8/layout/hProcess10"/>
    <dgm:cxn modelId="{2ED5A46A-FC10-4935-87EE-C51228E6E2B9}" type="presOf" srcId="{CDFFE309-78AB-4483-BBE7-07F38D7EFFE7}" destId="{3851A1C5-3885-408C-9449-CC34AAB52C8C}" srcOrd="1" destOrd="0" presId="urn:microsoft.com/office/officeart/2005/8/layout/hProcess10"/>
    <dgm:cxn modelId="{ED12384E-23B0-46E7-A03F-CCA31463C874}" srcId="{3A7C7511-6693-4117-AF8E-1BE0EB1456A7}" destId="{3732B5DA-676D-4845-8C9A-E9D9B353DF10}" srcOrd="1" destOrd="0" parTransId="{F0E220BE-4D5F-4ECD-845B-7AB1D3BCE659}" sibTransId="{5BEF6097-046A-4D21-938E-EFC0081D552D}"/>
    <dgm:cxn modelId="{2E27EE70-50DE-429C-B482-40DCDA53776E}" type="presOf" srcId="{47768864-2476-4565-901E-6A3FAEEE9594}" destId="{0F7BBC9B-565E-4DA0-B2CD-6F83446DE4F1}" srcOrd="0" destOrd="0" presId="urn:microsoft.com/office/officeart/2005/8/layout/hProcess10"/>
    <dgm:cxn modelId="{6A00AA77-FD94-4F53-884E-C9DF53488668}" srcId="{3A7C7511-6693-4117-AF8E-1BE0EB1456A7}" destId="{A11EBE01-6404-4879-A48B-8EEB337F5AFE}" srcOrd="2" destOrd="0" parTransId="{70A3C457-6768-4107-8F95-73A4772D28C3}" sibTransId="{9908D465-F5F4-47B6-8921-449B5EF7E175}"/>
    <dgm:cxn modelId="{9A2F7080-3C19-492A-B650-9B0A1F2C35D4}" type="presOf" srcId="{3A7C7511-6693-4117-AF8E-1BE0EB1456A7}" destId="{71DFE229-0415-4FE9-8B0C-7B4CBF0C5C1E}" srcOrd="0" destOrd="0" presId="urn:microsoft.com/office/officeart/2005/8/layout/hProcess10"/>
    <dgm:cxn modelId="{A3447281-C0C9-4CBE-B40C-A1EC14ACA837}" type="presOf" srcId="{9908D465-F5F4-47B6-8921-449B5EF7E175}" destId="{70B86533-42D0-4936-AE6C-22F316F01DBD}" srcOrd="1" destOrd="0" presId="urn:microsoft.com/office/officeart/2005/8/layout/hProcess10"/>
    <dgm:cxn modelId="{E14B528C-C704-4DDE-9FB1-DB42C2522D0D}" srcId="{3A7C7511-6693-4117-AF8E-1BE0EB1456A7}" destId="{D65B938E-3BAF-42EA-B4C9-3701F37F5BC0}" srcOrd="3" destOrd="0" parTransId="{56C3FA9A-14F8-4EAE-AD0C-362D8A6D57AA}" sibTransId="{6C35A387-C73F-4F27-B587-8B802FF91C56}"/>
    <dgm:cxn modelId="{6C168AA2-8D57-48A9-847E-57CCE565DC74}" type="presOf" srcId="{3732B5DA-676D-4845-8C9A-E9D9B353DF10}" destId="{2EC5CABD-EE7D-4AA5-918F-437B36D0CF55}" srcOrd="0" destOrd="0" presId="urn:microsoft.com/office/officeart/2005/8/layout/hProcess10"/>
    <dgm:cxn modelId="{E3A635A5-00F3-405D-96E6-32E7D9958B08}" type="presOf" srcId="{5BEF6097-046A-4D21-938E-EFC0081D552D}" destId="{340CFB43-23B7-4A55-B953-9B582F53A372}" srcOrd="1" destOrd="0" presId="urn:microsoft.com/office/officeart/2005/8/layout/hProcess10"/>
    <dgm:cxn modelId="{12F007E0-7C08-4349-8A34-279E196D298B}" type="presOf" srcId="{A11EBE01-6404-4879-A48B-8EEB337F5AFE}" destId="{78D4AF9C-4321-44D2-BC1A-FBE4FD3A7B28}" srcOrd="0" destOrd="0" presId="urn:microsoft.com/office/officeart/2005/8/layout/hProcess10"/>
    <dgm:cxn modelId="{7CB266EC-FDD3-4DD7-9F67-53E179208278}" type="presOf" srcId="{CDFFE309-78AB-4483-BBE7-07F38D7EFFE7}" destId="{87495D48-4862-4689-AB23-94BC9ADBF1BE}" srcOrd="0" destOrd="0" presId="urn:microsoft.com/office/officeart/2005/8/layout/hProcess10"/>
    <dgm:cxn modelId="{5113D2F4-85BF-48C7-9A29-2CE7107372CF}" type="presOf" srcId="{9908D465-F5F4-47B6-8921-449B5EF7E175}" destId="{9C94CA48-6C86-48CC-944E-D6747BC50DEC}" srcOrd="0" destOrd="0" presId="urn:microsoft.com/office/officeart/2005/8/layout/hProcess10"/>
    <dgm:cxn modelId="{64149640-F29E-4D7F-BA52-15AE02104845}" type="presParOf" srcId="{71DFE229-0415-4FE9-8B0C-7B4CBF0C5C1E}" destId="{C28DEB18-5F4A-4572-90C2-F442F3C9231E}" srcOrd="0" destOrd="0" presId="urn:microsoft.com/office/officeart/2005/8/layout/hProcess10"/>
    <dgm:cxn modelId="{B4DD6E3A-CEC2-4F48-AAB7-24812A02AD11}" type="presParOf" srcId="{C28DEB18-5F4A-4572-90C2-F442F3C9231E}" destId="{A7C8F1A0-64DA-49A6-8494-E2E7AF0E2153}" srcOrd="0" destOrd="0" presId="urn:microsoft.com/office/officeart/2005/8/layout/hProcess10"/>
    <dgm:cxn modelId="{2E4F9BD8-2E52-4E67-AFE2-1CC79CD7E82C}" type="presParOf" srcId="{C28DEB18-5F4A-4572-90C2-F442F3C9231E}" destId="{0F7BBC9B-565E-4DA0-B2CD-6F83446DE4F1}" srcOrd="1" destOrd="0" presId="urn:microsoft.com/office/officeart/2005/8/layout/hProcess10"/>
    <dgm:cxn modelId="{80A160D7-966D-4958-8AB2-BE12FC7B52ED}" type="presParOf" srcId="{71DFE229-0415-4FE9-8B0C-7B4CBF0C5C1E}" destId="{87495D48-4862-4689-AB23-94BC9ADBF1BE}" srcOrd="1" destOrd="0" presId="urn:microsoft.com/office/officeart/2005/8/layout/hProcess10"/>
    <dgm:cxn modelId="{AB5850DF-521C-4DA1-944E-A0CF840A880A}" type="presParOf" srcId="{87495D48-4862-4689-AB23-94BC9ADBF1BE}" destId="{3851A1C5-3885-408C-9449-CC34AAB52C8C}" srcOrd="0" destOrd="0" presId="urn:microsoft.com/office/officeart/2005/8/layout/hProcess10"/>
    <dgm:cxn modelId="{5DD1C088-8383-4E2A-A96C-D5C979C7E587}" type="presParOf" srcId="{71DFE229-0415-4FE9-8B0C-7B4CBF0C5C1E}" destId="{49CC13A8-C836-42A0-8A8A-9FB64B244330}" srcOrd="2" destOrd="0" presId="urn:microsoft.com/office/officeart/2005/8/layout/hProcess10"/>
    <dgm:cxn modelId="{28584519-04EA-42DA-AC1D-2BF5C3819DE5}" type="presParOf" srcId="{49CC13A8-C836-42A0-8A8A-9FB64B244330}" destId="{6DAE642B-103A-4E95-B215-D1262B808DC2}" srcOrd="0" destOrd="0" presId="urn:microsoft.com/office/officeart/2005/8/layout/hProcess10"/>
    <dgm:cxn modelId="{EEB8BA3B-C9EA-47A0-900F-28FA6617632F}" type="presParOf" srcId="{49CC13A8-C836-42A0-8A8A-9FB64B244330}" destId="{2EC5CABD-EE7D-4AA5-918F-437B36D0CF55}" srcOrd="1" destOrd="0" presId="urn:microsoft.com/office/officeart/2005/8/layout/hProcess10"/>
    <dgm:cxn modelId="{B3A9C548-513A-45E2-A8AA-0BE6D2B81954}" type="presParOf" srcId="{71DFE229-0415-4FE9-8B0C-7B4CBF0C5C1E}" destId="{ABD62672-F6FD-46C0-B63B-C5DF17AFD00A}" srcOrd="3" destOrd="0" presId="urn:microsoft.com/office/officeart/2005/8/layout/hProcess10"/>
    <dgm:cxn modelId="{FF2E2A1A-DE65-49B6-8556-7C3CEF318C54}" type="presParOf" srcId="{ABD62672-F6FD-46C0-B63B-C5DF17AFD00A}" destId="{340CFB43-23B7-4A55-B953-9B582F53A372}" srcOrd="0" destOrd="0" presId="urn:microsoft.com/office/officeart/2005/8/layout/hProcess10"/>
    <dgm:cxn modelId="{1F604240-B603-4BBA-AC76-71673BB761BE}" type="presParOf" srcId="{71DFE229-0415-4FE9-8B0C-7B4CBF0C5C1E}" destId="{383F0D20-1965-4703-ADED-B34B5B541E08}" srcOrd="4" destOrd="0" presId="urn:microsoft.com/office/officeart/2005/8/layout/hProcess10"/>
    <dgm:cxn modelId="{3D100C77-4195-433D-83FD-45E961D45C9A}" type="presParOf" srcId="{383F0D20-1965-4703-ADED-B34B5B541E08}" destId="{46245A38-77FF-49C8-A7B2-20A368B54809}" srcOrd="0" destOrd="0" presId="urn:microsoft.com/office/officeart/2005/8/layout/hProcess10"/>
    <dgm:cxn modelId="{13CD7A3E-59D4-4ED3-85C5-265DA9255759}" type="presParOf" srcId="{383F0D20-1965-4703-ADED-B34B5B541E08}" destId="{78D4AF9C-4321-44D2-BC1A-FBE4FD3A7B28}" srcOrd="1" destOrd="0" presId="urn:microsoft.com/office/officeart/2005/8/layout/hProcess10"/>
    <dgm:cxn modelId="{4CDEE752-B99B-4494-8A81-27F29AE58B16}" type="presParOf" srcId="{71DFE229-0415-4FE9-8B0C-7B4CBF0C5C1E}" destId="{9C94CA48-6C86-48CC-944E-D6747BC50DEC}" srcOrd="5" destOrd="0" presId="urn:microsoft.com/office/officeart/2005/8/layout/hProcess10"/>
    <dgm:cxn modelId="{D0215541-6B32-4BD2-96B7-876566D01E62}" type="presParOf" srcId="{9C94CA48-6C86-48CC-944E-D6747BC50DEC}" destId="{70B86533-42D0-4936-AE6C-22F316F01DBD}" srcOrd="0" destOrd="0" presId="urn:microsoft.com/office/officeart/2005/8/layout/hProcess10"/>
    <dgm:cxn modelId="{B770CF99-5515-4C27-9055-515CE2902110}" type="presParOf" srcId="{71DFE229-0415-4FE9-8B0C-7B4CBF0C5C1E}" destId="{1DAE2F66-DD3B-4E1D-B9AA-A7E7291558FB}" srcOrd="6" destOrd="0" presId="urn:microsoft.com/office/officeart/2005/8/layout/hProcess10"/>
    <dgm:cxn modelId="{04B5F5B3-5507-46C6-8F35-6D4C76978C13}" type="presParOf" srcId="{1DAE2F66-DD3B-4E1D-B9AA-A7E7291558FB}" destId="{F9AF236B-D600-4783-A2F7-7E6EEFA7F64C}" srcOrd="0" destOrd="0" presId="urn:microsoft.com/office/officeart/2005/8/layout/hProcess10"/>
    <dgm:cxn modelId="{8E805E5E-5127-4C54-B834-D58C1F2B7A5E}" type="presParOf" srcId="{1DAE2F66-DD3B-4E1D-B9AA-A7E7291558FB}" destId="{217FAEFF-E6A0-41A1-B317-A9FD108C3453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A455D1-0951-4167-A9DF-6D272AF11EFC}" type="doc">
      <dgm:prSet loTypeId="urn:microsoft.com/office/officeart/2009/3/layout/IncreasingArrowsProcess" loCatId="process" qsTypeId="urn:microsoft.com/office/officeart/2005/8/quickstyle/3d7" qsCatId="3D" csTypeId="urn:microsoft.com/office/officeart/2005/8/colors/accent1_2" csCatId="accent1" phldr="1"/>
      <dgm:spPr>
        <a:scene3d>
          <a:camera prst="perspectiveLeft" zoom="91000">
            <a:rot lat="0" lon="1200001" rev="21299999"/>
          </a:camera>
          <a:lightRig rig="threePt" dir="t">
            <a:rot lat="0" lon="0" rev="20640000"/>
          </a:lightRig>
        </a:scene3d>
      </dgm:spPr>
      <dgm:t>
        <a:bodyPr/>
        <a:lstStyle/>
        <a:p>
          <a:endParaRPr lang="en-US"/>
        </a:p>
      </dgm:t>
    </dgm:pt>
    <dgm:pt modelId="{FE2A24FD-E70E-44DA-8736-963019A912A2}">
      <dgm:prSet phldrT="[Text]"/>
      <dgm:spPr>
        <a:scene3d>
          <a:camera prst="perspectiveLeft" zoom="91000">
            <a:rot lat="0" lon="1200001" rev="21299999"/>
          </a:camera>
          <a:lightRig rig="threePt" dir="t">
            <a:rot lat="0" lon="0" rev="20640000"/>
          </a:lightRig>
        </a:scene3d>
        <a:sp3d z="-1270000" extrusionH="50600" contourW="3000">
          <a:bevelT w="101600" h="80600" prst="relaxedInset"/>
          <a:bevelB w="80600" h="80600" prst="relaxedInset"/>
        </a:sp3d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 set of written instructions to process a specific tasks/commands in a high speed.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A form of communication </a:t>
          </a:r>
        </a:p>
      </dgm:t>
    </dgm:pt>
    <dgm:pt modelId="{C81F5310-F438-4344-B031-6E7155E23958}" type="parTrans" cxnId="{CDEF0E17-1397-4F07-A35C-8DD6D543E8BC}">
      <dgm:prSet/>
      <dgm:spPr/>
      <dgm:t>
        <a:bodyPr/>
        <a:lstStyle/>
        <a:p>
          <a:endParaRPr lang="en-US"/>
        </a:p>
      </dgm:t>
    </dgm:pt>
    <dgm:pt modelId="{F58389CF-4B57-45B6-8D21-BC83658A48D8}" type="sibTrans" cxnId="{CDEF0E17-1397-4F07-A35C-8DD6D543E8BC}">
      <dgm:prSet/>
      <dgm:spPr/>
      <dgm:t>
        <a:bodyPr/>
        <a:lstStyle/>
        <a:p>
          <a:endParaRPr lang="en-US"/>
        </a:p>
      </dgm:t>
    </dgm:pt>
    <dgm:pt modelId="{18C3AD33-3023-4936-B2C2-3F68CA0C388B}">
      <dgm:prSet/>
      <dgm:spPr>
        <a:scene3d>
          <a:camera prst="perspectiveLeft" zoom="91000">
            <a:rot lat="0" lon="1200001" rev="21299999"/>
          </a:camera>
          <a:lightRig rig="threePt" dir="t">
            <a:rot lat="0" lon="0" rev="20640000"/>
          </a:lightRig>
        </a:scene3d>
        <a:sp3d z="-1270000" extrusionH="50600" contourW="3000">
          <a:bevelT w="101600" h="80600" prst="relaxedInset"/>
          <a:bevelB w="80600" h="80600" prst="relaxedInset"/>
        </a:sp3d>
      </dgm:spPr>
      <dgm:t>
        <a:bodyPr/>
        <a:lstStyle/>
        <a:p>
          <a:endParaRPr lang="en-US" dirty="0"/>
        </a:p>
      </dgm:t>
    </dgm:pt>
    <dgm:pt modelId="{2A17EE32-7535-4640-B7B1-375DC8EF6460}" type="parTrans" cxnId="{EC959F89-CD16-4D49-924B-4A6B0CC58B5B}">
      <dgm:prSet/>
      <dgm:spPr/>
      <dgm:t>
        <a:bodyPr/>
        <a:lstStyle/>
        <a:p>
          <a:endParaRPr lang="en-US"/>
        </a:p>
      </dgm:t>
    </dgm:pt>
    <dgm:pt modelId="{38F3F141-D913-4599-8979-F95E3447F871}" type="sibTrans" cxnId="{EC959F89-CD16-4D49-924B-4A6B0CC58B5B}">
      <dgm:prSet/>
      <dgm:spPr/>
      <dgm:t>
        <a:bodyPr/>
        <a:lstStyle/>
        <a:p>
          <a:endParaRPr lang="en-US"/>
        </a:p>
      </dgm:t>
    </dgm:pt>
    <dgm:pt modelId="{2F90B8C5-8120-4C73-9B3F-F6CCADE32905}">
      <dgm:prSet phldrT="[Text]"/>
      <dgm:spPr>
        <a:scene3d>
          <a:camera prst="perspectiveLeft" zoom="91000">
            <a:rot lat="0" lon="1200001" rev="21299999"/>
          </a:camera>
          <a:lightRig rig="threePt" dir="t">
            <a:rot lat="0" lon="0" rev="20640000"/>
          </a:lightRig>
        </a:scene3d>
        <a:sp3d z="-1270000" extrusionH="50600" prstMaterial="metal">
          <a:bevelT w="101600" h="80600" prst="relaxedInset"/>
          <a:bevelB w="80600" h="80600" prst="relaxedInset"/>
        </a:sp3d>
      </dgm:spPr>
      <dgm:t>
        <a:bodyPr/>
        <a:lstStyle/>
        <a:p>
          <a:r>
            <a:rPr lang="en-US" dirty="0"/>
            <a:t>So simple</a:t>
          </a:r>
        </a:p>
      </dgm:t>
    </dgm:pt>
    <dgm:pt modelId="{9A152904-C1FE-471D-A8E7-0D84755478C3}" type="sibTrans" cxnId="{65192F85-05B0-400A-979C-988C7AD948E3}">
      <dgm:prSet/>
      <dgm:spPr/>
      <dgm:t>
        <a:bodyPr/>
        <a:lstStyle/>
        <a:p>
          <a:endParaRPr lang="en-US"/>
        </a:p>
      </dgm:t>
    </dgm:pt>
    <dgm:pt modelId="{B16784B2-C6D7-41E1-9815-F9024AF4CCE0}" type="parTrans" cxnId="{65192F85-05B0-400A-979C-988C7AD948E3}">
      <dgm:prSet/>
      <dgm:spPr/>
      <dgm:t>
        <a:bodyPr/>
        <a:lstStyle/>
        <a:p>
          <a:endParaRPr lang="en-US"/>
        </a:p>
      </dgm:t>
    </dgm:pt>
    <dgm:pt modelId="{410B7379-DC41-4491-8082-DCB643EA76D4}">
      <dgm:prSet phldrT="[Text]"/>
      <dgm:spPr>
        <a:scene3d>
          <a:camera prst="perspectiveLeft" zoom="91000">
            <a:rot lat="0" lon="1200001" rev="21299999"/>
          </a:camera>
          <a:lightRig rig="threePt" dir="t">
            <a:rot lat="0" lon="0" rev="20640000"/>
          </a:lightRig>
        </a:scene3d>
        <a:sp3d z="-1270000" extrusionH="50600" prstMaterial="metal">
          <a:bevelT w="101600" h="80600" prst="relaxedInset"/>
          <a:bevelB w="80600" h="80600" prst="relaxedInset"/>
        </a:sp3d>
      </dgm:spPr>
      <dgm:t>
        <a:bodyPr/>
        <a:lstStyle/>
        <a:p>
          <a:r>
            <a:rPr lang="en-US" dirty="0"/>
            <a:t>Programming Language</a:t>
          </a:r>
        </a:p>
      </dgm:t>
    </dgm:pt>
    <dgm:pt modelId="{D660C5C4-55A8-4E7B-BD19-75624E1BFBD8}" type="sibTrans" cxnId="{A867E937-C33A-4860-BFEE-4A9D5D8ED67C}">
      <dgm:prSet/>
      <dgm:spPr/>
      <dgm:t>
        <a:bodyPr/>
        <a:lstStyle/>
        <a:p>
          <a:endParaRPr lang="en-US"/>
        </a:p>
      </dgm:t>
    </dgm:pt>
    <dgm:pt modelId="{922993EE-13FB-4516-B932-0126DB33CB5A}" type="parTrans" cxnId="{A867E937-C33A-4860-BFEE-4A9D5D8ED67C}">
      <dgm:prSet/>
      <dgm:spPr/>
      <dgm:t>
        <a:bodyPr/>
        <a:lstStyle/>
        <a:p>
          <a:endParaRPr lang="en-US"/>
        </a:p>
      </dgm:t>
    </dgm:pt>
    <dgm:pt modelId="{5D348C17-3F35-4C7D-8C97-C608DFE836C1}">
      <dgm:prSet phldrT="[Text]"/>
      <dgm:spPr>
        <a:scene3d>
          <a:camera prst="perspectiveLeft" zoom="91000">
            <a:rot lat="0" lon="1200001" rev="21299999"/>
          </a:camera>
          <a:lightRig rig="threePt" dir="t">
            <a:rot lat="0" lon="0" rev="20640000"/>
          </a:lightRig>
        </a:scene3d>
        <a:sp3d z="-1270000" extrusionH="50600" contourW="3000">
          <a:bevelT w="101600" h="80600" prst="relaxedInset"/>
          <a:bevelB w="80600" h="80600" prst="relaxedInset"/>
        </a:sp3d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 written type language that </a:t>
          </a:r>
          <a:r>
            <a:rPr lang="en-US" b="1" dirty="0"/>
            <a:t>tells </a:t>
          </a:r>
          <a:r>
            <a:rPr lang="en-US" dirty="0"/>
            <a:t>computer what to </a:t>
          </a:r>
          <a:r>
            <a:rPr lang="en-US" b="1" dirty="0"/>
            <a:t>do</a:t>
          </a:r>
          <a:r>
            <a:rPr lang="en-US" dirty="0"/>
            <a:t>.</a:t>
          </a:r>
        </a:p>
      </dgm:t>
    </dgm:pt>
    <dgm:pt modelId="{FA5CE4E7-5E8A-4AAB-A539-6E09EAB0B6C8}" type="sibTrans" cxnId="{8A80375F-F937-427D-B60F-44192D7DB66C}">
      <dgm:prSet/>
      <dgm:spPr/>
      <dgm:t>
        <a:bodyPr/>
        <a:lstStyle/>
        <a:p>
          <a:endParaRPr lang="en-US"/>
        </a:p>
      </dgm:t>
    </dgm:pt>
    <dgm:pt modelId="{0337A9EE-3F71-4483-B9A8-8DE2FF5BA4BB}" type="parTrans" cxnId="{8A80375F-F937-427D-B60F-44192D7DB66C}">
      <dgm:prSet/>
      <dgm:spPr/>
      <dgm:t>
        <a:bodyPr/>
        <a:lstStyle/>
        <a:p>
          <a:endParaRPr lang="en-US"/>
        </a:p>
      </dgm:t>
    </dgm:pt>
    <dgm:pt modelId="{5D37CB53-55A4-4BD7-A0CB-236532210247}">
      <dgm:prSet/>
      <dgm:spPr>
        <a:scene3d>
          <a:camera prst="perspectiveLeft" zoom="91000">
            <a:rot lat="0" lon="1200001" rev="21299999"/>
          </a:camera>
          <a:lightRig rig="threePt" dir="t">
            <a:rot lat="0" lon="0" rev="20640000"/>
          </a:lightRig>
        </a:scene3d>
        <a:sp3d z="-1270000" extrusionH="50600" contourW="3000">
          <a:bevelT w="101600" h="80600" prst="relaxedInset"/>
          <a:bevelB w="80600" h="80600" prst="relaxedInset"/>
        </a:sp3d>
      </dgm:spPr>
      <dgm:t>
        <a:bodyPr/>
        <a:lstStyle/>
        <a:p>
          <a:r>
            <a:rPr lang="en-US" dirty="0"/>
            <a:t>Computer </a:t>
          </a:r>
          <a:r>
            <a:rPr lang="en-US" b="1" dirty="0" err="1"/>
            <a:t>softwares</a:t>
          </a:r>
          <a:r>
            <a:rPr lang="en-US" dirty="0"/>
            <a:t> and </a:t>
          </a:r>
          <a:r>
            <a:rPr lang="en-US" b="1" dirty="0"/>
            <a:t>applications</a:t>
          </a:r>
          <a:r>
            <a:rPr lang="en-US" dirty="0"/>
            <a:t> are made by these programming languages.</a:t>
          </a:r>
        </a:p>
      </dgm:t>
    </dgm:pt>
    <dgm:pt modelId="{4C7BD6F0-CA7E-4437-A9DF-EFD892BCFBA7}" type="parTrans" cxnId="{9B5F724C-BE2C-4761-B071-311B4B219C72}">
      <dgm:prSet/>
      <dgm:spPr/>
      <dgm:t>
        <a:bodyPr/>
        <a:lstStyle/>
        <a:p>
          <a:endParaRPr lang="en-US"/>
        </a:p>
      </dgm:t>
    </dgm:pt>
    <dgm:pt modelId="{7B491F5E-243F-440C-84CC-5CADCDCC39B5}" type="sibTrans" cxnId="{9B5F724C-BE2C-4761-B071-311B4B219C72}">
      <dgm:prSet/>
      <dgm:spPr/>
      <dgm:t>
        <a:bodyPr/>
        <a:lstStyle/>
        <a:p>
          <a:endParaRPr lang="en-US"/>
        </a:p>
      </dgm:t>
    </dgm:pt>
    <dgm:pt modelId="{8BEB84F7-D848-4EFD-BE0E-FB68DBF5FB6C}" type="pres">
      <dgm:prSet presAssocID="{33A455D1-0951-4167-A9DF-6D272AF11EFC}" presName="Name0" presStyleCnt="0">
        <dgm:presLayoutVars>
          <dgm:chMax val="5"/>
          <dgm:chPref val="5"/>
          <dgm:dir val="rev"/>
          <dgm:animLvl val="lvl"/>
        </dgm:presLayoutVars>
      </dgm:prSet>
      <dgm:spPr/>
    </dgm:pt>
    <dgm:pt modelId="{2C38A784-DA5A-4606-9EE0-6C450BBA1DE3}" type="pres">
      <dgm:prSet presAssocID="{410B7379-DC41-4491-8082-DCB643EA76D4}" presName="parentText1" presStyleLbl="node1" presStyleIdx="0" presStyleCnt="2">
        <dgm:presLayoutVars>
          <dgm:chMax/>
          <dgm:chPref val="3"/>
          <dgm:bulletEnabled val="1"/>
        </dgm:presLayoutVars>
      </dgm:prSet>
      <dgm:spPr/>
    </dgm:pt>
    <dgm:pt modelId="{A77E4107-43E5-4E6C-8AB8-B559C9B2F11A}" type="pres">
      <dgm:prSet presAssocID="{410B7379-DC41-4491-8082-DCB643EA76D4}" presName="childText1" presStyleLbl="solidAlignAcc1" presStyleIdx="0" presStyleCnt="2">
        <dgm:presLayoutVars>
          <dgm:chMax val="0"/>
          <dgm:chPref val="0"/>
          <dgm:bulletEnabled val="1"/>
        </dgm:presLayoutVars>
      </dgm:prSet>
      <dgm:spPr/>
    </dgm:pt>
    <dgm:pt modelId="{0C106B5B-18B6-4598-A7CF-C590DAF8F8EF}" type="pres">
      <dgm:prSet presAssocID="{2F90B8C5-8120-4C73-9B3F-F6CCADE32905}" presName="parentText2" presStyleLbl="node1" presStyleIdx="1" presStyleCnt="2">
        <dgm:presLayoutVars>
          <dgm:chMax/>
          <dgm:chPref val="3"/>
          <dgm:bulletEnabled val="1"/>
        </dgm:presLayoutVars>
      </dgm:prSet>
      <dgm:spPr/>
    </dgm:pt>
    <dgm:pt modelId="{D28AD393-5A20-495E-A55C-4AD772DFCAF9}" type="pres">
      <dgm:prSet presAssocID="{2F90B8C5-8120-4C73-9B3F-F6CCADE32905}" presName="childText2" presStyleLbl="solidAlignAcc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CDEF0E17-1397-4F07-A35C-8DD6D543E8BC}" srcId="{2F90B8C5-8120-4C73-9B3F-F6CCADE32905}" destId="{FE2A24FD-E70E-44DA-8736-963019A912A2}" srcOrd="0" destOrd="0" parTransId="{C81F5310-F438-4344-B031-6E7155E23958}" sibTransId="{F58389CF-4B57-45B6-8D21-BC83658A48D8}"/>
    <dgm:cxn modelId="{A867E937-C33A-4860-BFEE-4A9D5D8ED67C}" srcId="{33A455D1-0951-4167-A9DF-6D272AF11EFC}" destId="{410B7379-DC41-4491-8082-DCB643EA76D4}" srcOrd="0" destOrd="0" parTransId="{922993EE-13FB-4516-B932-0126DB33CB5A}" sibTransId="{D660C5C4-55A8-4E7B-BD19-75624E1BFBD8}"/>
    <dgm:cxn modelId="{8A80375F-F937-427D-B60F-44192D7DB66C}" srcId="{410B7379-DC41-4491-8082-DCB643EA76D4}" destId="{5D348C17-3F35-4C7D-8C97-C608DFE836C1}" srcOrd="0" destOrd="0" parTransId="{0337A9EE-3F71-4483-B9A8-8DE2FF5BA4BB}" sibTransId="{FA5CE4E7-5E8A-4AAB-A539-6E09EAB0B6C8}"/>
    <dgm:cxn modelId="{9B5F724C-BE2C-4761-B071-311B4B219C72}" srcId="{410B7379-DC41-4491-8082-DCB643EA76D4}" destId="{5D37CB53-55A4-4BD7-A0CB-236532210247}" srcOrd="1" destOrd="0" parTransId="{4C7BD6F0-CA7E-4437-A9DF-EFD892BCFBA7}" sibTransId="{7B491F5E-243F-440C-84CC-5CADCDCC39B5}"/>
    <dgm:cxn modelId="{F8EC7B7B-ED9D-43B0-A8B3-6C5D178C4D23}" type="presOf" srcId="{410B7379-DC41-4491-8082-DCB643EA76D4}" destId="{2C38A784-DA5A-4606-9EE0-6C450BBA1DE3}" srcOrd="0" destOrd="0" presId="urn:microsoft.com/office/officeart/2009/3/layout/IncreasingArrowsProcess"/>
    <dgm:cxn modelId="{A97F3F7E-75E3-46A0-B29C-9BE05F1CC36A}" type="presOf" srcId="{2F90B8C5-8120-4C73-9B3F-F6CCADE32905}" destId="{0C106B5B-18B6-4598-A7CF-C590DAF8F8EF}" srcOrd="0" destOrd="0" presId="urn:microsoft.com/office/officeart/2009/3/layout/IncreasingArrowsProcess"/>
    <dgm:cxn modelId="{FD88657E-A524-4763-8287-551C468B52C0}" type="presOf" srcId="{5D348C17-3F35-4C7D-8C97-C608DFE836C1}" destId="{A77E4107-43E5-4E6C-8AB8-B559C9B2F11A}" srcOrd="0" destOrd="0" presId="urn:microsoft.com/office/officeart/2009/3/layout/IncreasingArrowsProcess"/>
    <dgm:cxn modelId="{65192F85-05B0-400A-979C-988C7AD948E3}" srcId="{33A455D1-0951-4167-A9DF-6D272AF11EFC}" destId="{2F90B8C5-8120-4C73-9B3F-F6CCADE32905}" srcOrd="1" destOrd="0" parTransId="{B16784B2-C6D7-41E1-9815-F9024AF4CCE0}" sibTransId="{9A152904-C1FE-471D-A8E7-0D84755478C3}"/>
    <dgm:cxn modelId="{EC959F89-CD16-4D49-924B-4A6B0CC58B5B}" srcId="{2F90B8C5-8120-4C73-9B3F-F6CCADE32905}" destId="{18C3AD33-3023-4936-B2C2-3F68CA0C388B}" srcOrd="1" destOrd="0" parTransId="{2A17EE32-7535-4640-B7B1-375DC8EF6460}" sibTransId="{38F3F141-D913-4599-8979-F95E3447F871}"/>
    <dgm:cxn modelId="{3F88A6B9-05D0-4F75-8EBA-02A41B415FEE}" type="presOf" srcId="{5D37CB53-55A4-4BD7-A0CB-236532210247}" destId="{A77E4107-43E5-4E6C-8AB8-B559C9B2F11A}" srcOrd="0" destOrd="1" presId="urn:microsoft.com/office/officeart/2009/3/layout/IncreasingArrowsProcess"/>
    <dgm:cxn modelId="{214F7EBD-35F0-41E5-94AC-2875B3E4A834}" type="presOf" srcId="{33A455D1-0951-4167-A9DF-6D272AF11EFC}" destId="{8BEB84F7-D848-4EFD-BE0E-FB68DBF5FB6C}" srcOrd="0" destOrd="0" presId="urn:microsoft.com/office/officeart/2009/3/layout/IncreasingArrowsProcess"/>
    <dgm:cxn modelId="{CACA1BD9-D7A1-4214-AE11-B98A84FE9311}" type="presOf" srcId="{18C3AD33-3023-4936-B2C2-3F68CA0C388B}" destId="{D28AD393-5A20-495E-A55C-4AD772DFCAF9}" srcOrd="0" destOrd="1" presId="urn:microsoft.com/office/officeart/2009/3/layout/IncreasingArrowsProcess"/>
    <dgm:cxn modelId="{4EF1ECDD-F5D0-49B9-AECE-62D832DEA331}" type="presOf" srcId="{FE2A24FD-E70E-44DA-8736-963019A912A2}" destId="{D28AD393-5A20-495E-A55C-4AD772DFCAF9}" srcOrd="0" destOrd="0" presId="urn:microsoft.com/office/officeart/2009/3/layout/IncreasingArrowsProcess"/>
    <dgm:cxn modelId="{A82672D6-8013-485D-AAA4-D89E2C8C10D4}" type="presParOf" srcId="{8BEB84F7-D848-4EFD-BE0E-FB68DBF5FB6C}" destId="{2C38A784-DA5A-4606-9EE0-6C450BBA1DE3}" srcOrd="0" destOrd="0" presId="urn:microsoft.com/office/officeart/2009/3/layout/IncreasingArrowsProcess"/>
    <dgm:cxn modelId="{D7C2D920-A4F3-4FC9-98AB-C970BB3DFF08}" type="presParOf" srcId="{8BEB84F7-D848-4EFD-BE0E-FB68DBF5FB6C}" destId="{A77E4107-43E5-4E6C-8AB8-B559C9B2F11A}" srcOrd="1" destOrd="0" presId="urn:microsoft.com/office/officeart/2009/3/layout/IncreasingArrowsProcess"/>
    <dgm:cxn modelId="{755EAB1D-FA01-49B5-B6A7-F6312AED0A21}" type="presParOf" srcId="{8BEB84F7-D848-4EFD-BE0E-FB68DBF5FB6C}" destId="{0C106B5B-18B6-4598-A7CF-C590DAF8F8EF}" srcOrd="2" destOrd="0" presId="urn:microsoft.com/office/officeart/2009/3/layout/IncreasingArrowsProcess"/>
    <dgm:cxn modelId="{F0F7D7F6-F1CB-4516-BA8C-E5150FCF488A}" type="presParOf" srcId="{8BEB84F7-D848-4EFD-BE0E-FB68DBF5FB6C}" destId="{D28AD393-5A20-495E-A55C-4AD772DFCAF9}" srcOrd="3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BB5099-980E-4457-A68A-B1D4A7A51594}" type="doc">
      <dgm:prSet loTypeId="urn:microsoft.com/office/officeart/2005/8/layout/vList3" loCatId="list" qsTypeId="urn:microsoft.com/office/officeart/2005/8/quickstyle/3d7" qsCatId="3D" csTypeId="urn:microsoft.com/office/officeart/2005/8/colors/colorful1" csCatId="colorful" phldr="1"/>
      <dgm:spPr>
        <a:scene3d>
          <a:camera prst="perspectiveLeft" zoom="91000">
            <a:rot lat="0" lon="1200000" rev="21299999"/>
          </a:camera>
          <a:lightRig rig="threePt" dir="t">
            <a:rot lat="0" lon="0" rev="20640000"/>
          </a:lightRig>
        </a:scene3d>
      </dgm:spPr>
      <dgm:t>
        <a:bodyPr/>
        <a:lstStyle/>
        <a:p>
          <a:endParaRPr lang="en-US"/>
        </a:p>
      </dgm:t>
    </dgm:pt>
    <dgm:pt modelId="{7074630B-3FA8-4999-92A1-6631618BE532}">
      <dgm:prSet phldrT="[Text]"/>
      <dgm:spPr/>
      <dgm:t>
        <a:bodyPr/>
        <a:lstStyle/>
        <a:p>
          <a:r>
            <a:rPr lang="en-US" dirty="0"/>
            <a:t>C and C++</a:t>
          </a:r>
        </a:p>
      </dgm:t>
    </dgm:pt>
    <dgm:pt modelId="{1477376D-EA42-4EDE-B8F9-230786BCB454}" type="parTrans" cxnId="{B56D8A1B-D2ED-42B3-B6D1-428592810F78}">
      <dgm:prSet/>
      <dgm:spPr/>
      <dgm:t>
        <a:bodyPr/>
        <a:lstStyle/>
        <a:p>
          <a:endParaRPr lang="en-US"/>
        </a:p>
      </dgm:t>
    </dgm:pt>
    <dgm:pt modelId="{1A520D03-94D5-421D-B5D7-D80664A4BC37}" type="sibTrans" cxnId="{B56D8A1B-D2ED-42B3-B6D1-428592810F78}">
      <dgm:prSet/>
      <dgm:spPr/>
      <dgm:t>
        <a:bodyPr/>
        <a:lstStyle/>
        <a:p>
          <a:endParaRPr lang="en-US"/>
        </a:p>
      </dgm:t>
    </dgm:pt>
    <dgm:pt modelId="{BA8A0D17-0ADA-43D2-AEFF-F314DB2471FC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49CDA052-79DC-49B5-9103-2A44761B8783}" type="parTrans" cxnId="{6C3BF38F-D894-4B21-95A4-316B31A670BC}">
      <dgm:prSet/>
      <dgm:spPr/>
      <dgm:t>
        <a:bodyPr/>
        <a:lstStyle/>
        <a:p>
          <a:endParaRPr lang="en-US"/>
        </a:p>
      </dgm:t>
    </dgm:pt>
    <dgm:pt modelId="{C3AC675A-7B52-4618-820C-57F780A67E08}" type="sibTrans" cxnId="{6C3BF38F-D894-4B21-95A4-316B31A670BC}">
      <dgm:prSet/>
      <dgm:spPr/>
      <dgm:t>
        <a:bodyPr/>
        <a:lstStyle/>
        <a:p>
          <a:endParaRPr lang="en-US"/>
        </a:p>
      </dgm:t>
    </dgm:pt>
    <dgm:pt modelId="{5CFADE01-FB41-4D90-B076-1DDCF359AFFA}">
      <dgm:prSet phldrT="[Text]"/>
      <dgm:spPr/>
      <dgm:t>
        <a:bodyPr/>
        <a:lstStyle/>
        <a:p>
          <a:r>
            <a:rPr lang="en-US" dirty="0"/>
            <a:t>JAVA</a:t>
          </a:r>
        </a:p>
      </dgm:t>
    </dgm:pt>
    <dgm:pt modelId="{36B6368E-30C5-43B8-9583-840F966A3D37}" type="parTrans" cxnId="{2BE71623-C80C-4F90-A891-86D7A94C0F79}">
      <dgm:prSet/>
      <dgm:spPr/>
      <dgm:t>
        <a:bodyPr/>
        <a:lstStyle/>
        <a:p>
          <a:endParaRPr lang="en-US"/>
        </a:p>
      </dgm:t>
    </dgm:pt>
    <dgm:pt modelId="{122DF4F2-5A8E-4D29-9CA3-C9D9D1948EEA}" type="sibTrans" cxnId="{2BE71623-C80C-4F90-A891-86D7A94C0F79}">
      <dgm:prSet/>
      <dgm:spPr/>
      <dgm:t>
        <a:bodyPr/>
        <a:lstStyle/>
        <a:p>
          <a:endParaRPr lang="en-US"/>
        </a:p>
      </dgm:t>
    </dgm:pt>
    <dgm:pt modelId="{7D1AF01F-6D7D-43A6-BA48-F55E73208AE2}">
      <dgm:prSet/>
      <dgm:spPr/>
      <dgm:t>
        <a:bodyPr/>
        <a:lstStyle/>
        <a:p>
          <a:r>
            <a:rPr lang="en-US" dirty="0"/>
            <a:t>SQL</a:t>
          </a:r>
        </a:p>
      </dgm:t>
    </dgm:pt>
    <dgm:pt modelId="{AC9892B1-A1AC-4C4E-802E-35D3387453D0}" type="parTrans" cxnId="{8B973598-FDCC-41CA-AE81-260C42F5DB2D}">
      <dgm:prSet/>
      <dgm:spPr/>
      <dgm:t>
        <a:bodyPr/>
        <a:lstStyle/>
        <a:p>
          <a:endParaRPr lang="en-US"/>
        </a:p>
      </dgm:t>
    </dgm:pt>
    <dgm:pt modelId="{3A97209E-145D-4560-BA17-5FDB8AC29602}" type="sibTrans" cxnId="{8B973598-FDCC-41CA-AE81-260C42F5DB2D}">
      <dgm:prSet/>
      <dgm:spPr/>
      <dgm:t>
        <a:bodyPr/>
        <a:lstStyle/>
        <a:p>
          <a:endParaRPr lang="en-US"/>
        </a:p>
      </dgm:t>
    </dgm:pt>
    <dgm:pt modelId="{098894DC-ABA2-4595-B42C-FDC9D1AACE11}" type="pres">
      <dgm:prSet presAssocID="{96BB5099-980E-4457-A68A-B1D4A7A51594}" presName="linearFlow" presStyleCnt="0">
        <dgm:presLayoutVars>
          <dgm:dir/>
          <dgm:resizeHandles val="exact"/>
        </dgm:presLayoutVars>
      </dgm:prSet>
      <dgm:spPr/>
    </dgm:pt>
    <dgm:pt modelId="{EDCBE8BD-38BD-4D87-8376-4DB3C13F3075}" type="pres">
      <dgm:prSet presAssocID="{7074630B-3FA8-4999-92A1-6631618BE532}" presName="composite" presStyleCnt="0"/>
      <dgm:spPr/>
    </dgm:pt>
    <dgm:pt modelId="{DAD0FA4D-DE49-4A7C-99F4-6EA30828E6F8}" type="pres">
      <dgm:prSet presAssocID="{7074630B-3FA8-4999-92A1-6631618BE532}" presName="imgShp" presStyleLbl="fgImgPlace1" presStyleIdx="0" presStyleCnt="4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42C368F-C336-4F2D-AD5E-41B1DA3AC9B1}" type="pres">
      <dgm:prSet presAssocID="{7074630B-3FA8-4999-92A1-6631618BE532}" presName="txShp" presStyleLbl="node1" presStyleIdx="0" presStyleCnt="4">
        <dgm:presLayoutVars>
          <dgm:bulletEnabled val="1"/>
        </dgm:presLayoutVars>
      </dgm:prSet>
      <dgm:spPr/>
    </dgm:pt>
    <dgm:pt modelId="{C2AC01BF-43B8-4791-BE98-08DBA7461E37}" type="pres">
      <dgm:prSet presAssocID="{1A520D03-94D5-421D-B5D7-D80664A4BC37}" presName="spacing" presStyleCnt="0"/>
      <dgm:spPr/>
    </dgm:pt>
    <dgm:pt modelId="{D1FF4AA0-974D-47CE-B099-39336AB5F11A}" type="pres">
      <dgm:prSet presAssocID="{BA8A0D17-0ADA-43D2-AEFF-F314DB2471FC}" presName="composite" presStyleCnt="0"/>
      <dgm:spPr/>
    </dgm:pt>
    <dgm:pt modelId="{FC240357-EA01-4927-B90F-4C7E9E831E6E}" type="pres">
      <dgm:prSet presAssocID="{BA8A0D17-0ADA-43D2-AEFF-F314DB2471FC}" presName="imgShp" presStyleLbl="fgImgPlace1" presStyleIdx="1" presStyleCnt="4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00D605F-E8AC-457B-8FD8-8D3FFD293EA5}" type="pres">
      <dgm:prSet presAssocID="{BA8A0D17-0ADA-43D2-AEFF-F314DB2471FC}" presName="txShp" presStyleLbl="node1" presStyleIdx="1" presStyleCnt="4">
        <dgm:presLayoutVars>
          <dgm:bulletEnabled val="1"/>
        </dgm:presLayoutVars>
      </dgm:prSet>
      <dgm:spPr/>
    </dgm:pt>
    <dgm:pt modelId="{C202104B-667E-4476-AFB6-1D748910A9B6}" type="pres">
      <dgm:prSet presAssocID="{C3AC675A-7B52-4618-820C-57F780A67E08}" presName="spacing" presStyleCnt="0"/>
      <dgm:spPr/>
    </dgm:pt>
    <dgm:pt modelId="{5D015018-9BB9-4760-97D7-CB773851A379}" type="pres">
      <dgm:prSet presAssocID="{5CFADE01-FB41-4D90-B076-1DDCF359AFFA}" presName="composite" presStyleCnt="0"/>
      <dgm:spPr/>
    </dgm:pt>
    <dgm:pt modelId="{9C0F14BF-43C0-4D4E-9BC1-F15A0BA1EA65}" type="pres">
      <dgm:prSet presAssocID="{5CFADE01-FB41-4D90-B076-1DDCF359AFFA}" presName="imgShp" presStyleLbl="fgImgPlace1" presStyleIdx="2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F9C84B18-BE37-467E-89B3-0DFDC7E5E841}" type="pres">
      <dgm:prSet presAssocID="{5CFADE01-FB41-4D90-B076-1DDCF359AFFA}" presName="txShp" presStyleLbl="node1" presStyleIdx="2" presStyleCnt="4">
        <dgm:presLayoutVars>
          <dgm:bulletEnabled val="1"/>
        </dgm:presLayoutVars>
      </dgm:prSet>
      <dgm:spPr/>
    </dgm:pt>
    <dgm:pt modelId="{0055659B-36CD-44F3-A400-FF4A61FC7424}" type="pres">
      <dgm:prSet presAssocID="{122DF4F2-5A8E-4D29-9CA3-C9D9D1948EEA}" presName="spacing" presStyleCnt="0"/>
      <dgm:spPr/>
    </dgm:pt>
    <dgm:pt modelId="{509CF668-31E0-4CA3-BDDA-42A88A2DB74D}" type="pres">
      <dgm:prSet presAssocID="{7D1AF01F-6D7D-43A6-BA48-F55E73208AE2}" presName="composite" presStyleCnt="0"/>
      <dgm:spPr/>
    </dgm:pt>
    <dgm:pt modelId="{419AEBF0-5F8B-40A5-AA28-508A94F5BF1A}" type="pres">
      <dgm:prSet presAssocID="{7D1AF01F-6D7D-43A6-BA48-F55E73208AE2}" presName="imgShp" presStyleLbl="fgImgPlace1" presStyleIdx="3" presStyleCnt="4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1583F314-9CB0-42A3-8F15-35E42F110059}" type="pres">
      <dgm:prSet presAssocID="{7D1AF01F-6D7D-43A6-BA48-F55E73208AE2}" presName="txShp" presStyleLbl="node1" presStyleIdx="3" presStyleCnt="4">
        <dgm:presLayoutVars>
          <dgm:bulletEnabled val="1"/>
        </dgm:presLayoutVars>
      </dgm:prSet>
      <dgm:spPr/>
    </dgm:pt>
  </dgm:ptLst>
  <dgm:cxnLst>
    <dgm:cxn modelId="{9F64D208-F9A0-4924-892F-71D42A4EA70A}" type="presOf" srcId="{96BB5099-980E-4457-A68A-B1D4A7A51594}" destId="{098894DC-ABA2-4595-B42C-FDC9D1AACE11}" srcOrd="0" destOrd="0" presId="urn:microsoft.com/office/officeart/2005/8/layout/vList3"/>
    <dgm:cxn modelId="{B56D8A1B-D2ED-42B3-B6D1-428592810F78}" srcId="{96BB5099-980E-4457-A68A-B1D4A7A51594}" destId="{7074630B-3FA8-4999-92A1-6631618BE532}" srcOrd="0" destOrd="0" parTransId="{1477376D-EA42-4EDE-B8F9-230786BCB454}" sibTransId="{1A520D03-94D5-421D-B5D7-D80664A4BC37}"/>
    <dgm:cxn modelId="{2BE71623-C80C-4F90-A891-86D7A94C0F79}" srcId="{96BB5099-980E-4457-A68A-B1D4A7A51594}" destId="{5CFADE01-FB41-4D90-B076-1DDCF359AFFA}" srcOrd="2" destOrd="0" parTransId="{36B6368E-30C5-43B8-9583-840F966A3D37}" sibTransId="{122DF4F2-5A8E-4D29-9CA3-C9D9D1948EEA}"/>
    <dgm:cxn modelId="{F508C266-50F7-4E0C-A847-1857D738A76F}" type="presOf" srcId="{7D1AF01F-6D7D-43A6-BA48-F55E73208AE2}" destId="{1583F314-9CB0-42A3-8F15-35E42F110059}" srcOrd="0" destOrd="0" presId="urn:microsoft.com/office/officeart/2005/8/layout/vList3"/>
    <dgm:cxn modelId="{571A7A4C-26FD-4639-A0C5-12D62C8B29E7}" type="presOf" srcId="{7074630B-3FA8-4999-92A1-6631618BE532}" destId="{C42C368F-C336-4F2D-AD5E-41B1DA3AC9B1}" srcOrd="0" destOrd="0" presId="urn:microsoft.com/office/officeart/2005/8/layout/vList3"/>
    <dgm:cxn modelId="{6E991C86-4C90-4447-96DF-ADBF1380174E}" type="presOf" srcId="{5CFADE01-FB41-4D90-B076-1DDCF359AFFA}" destId="{F9C84B18-BE37-467E-89B3-0DFDC7E5E841}" srcOrd="0" destOrd="0" presId="urn:microsoft.com/office/officeart/2005/8/layout/vList3"/>
    <dgm:cxn modelId="{6C3BF38F-D894-4B21-95A4-316B31A670BC}" srcId="{96BB5099-980E-4457-A68A-B1D4A7A51594}" destId="{BA8A0D17-0ADA-43D2-AEFF-F314DB2471FC}" srcOrd="1" destOrd="0" parTransId="{49CDA052-79DC-49B5-9103-2A44761B8783}" sibTransId="{C3AC675A-7B52-4618-820C-57F780A67E08}"/>
    <dgm:cxn modelId="{8B973598-FDCC-41CA-AE81-260C42F5DB2D}" srcId="{96BB5099-980E-4457-A68A-B1D4A7A51594}" destId="{7D1AF01F-6D7D-43A6-BA48-F55E73208AE2}" srcOrd="3" destOrd="0" parTransId="{AC9892B1-A1AC-4C4E-802E-35D3387453D0}" sibTransId="{3A97209E-145D-4560-BA17-5FDB8AC29602}"/>
    <dgm:cxn modelId="{937189A2-6DEE-49AA-B27F-054ACE601944}" type="presOf" srcId="{BA8A0D17-0ADA-43D2-AEFF-F314DB2471FC}" destId="{C00D605F-E8AC-457B-8FD8-8D3FFD293EA5}" srcOrd="0" destOrd="0" presId="urn:microsoft.com/office/officeart/2005/8/layout/vList3"/>
    <dgm:cxn modelId="{1AC5C33F-01E8-47A0-895C-6484C13FB9F0}" type="presParOf" srcId="{098894DC-ABA2-4595-B42C-FDC9D1AACE11}" destId="{EDCBE8BD-38BD-4D87-8376-4DB3C13F3075}" srcOrd="0" destOrd="0" presId="urn:microsoft.com/office/officeart/2005/8/layout/vList3"/>
    <dgm:cxn modelId="{DABAED78-428E-4106-9379-26BC0770D2EB}" type="presParOf" srcId="{EDCBE8BD-38BD-4D87-8376-4DB3C13F3075}" destId="{DAD0FA4D-DE49-4A7C-99F4-6EA30828E6F8}" srcOrd="0" destOrd="0" presId="urn:microsoft.com/office/officeart/2005/8/layout/vList3"/>
    <dgm:cxn modelId="{4430AE50-FC3C-4864-B408-8352A097D8E7}" type="presParOf" srcId="{EDCBE8BD-38BD-4D87-8376-4DB3C13F3075}" destId="{C42C368F-C336-4F2D-AD5E-41B1DA3AC9B1}" srcOrd="1" destOrd="0" presId="urn:microsoft.com/office/officeart/2005/8/layout/vList3"/>
    <dgm:cxn modelId="{A2790B88-8B6B-4692-BEEC-6268E9D0DA65}" type="presParOf" srcId="{098894DC-ABA2-4595-B42C-FDC9D1AACE11}" destId="{C2AC01BF-43B8-4791-BE98-08DBA7461E37}" srcOrd="1" destOrd="0" presId="urn:microsoft.com/office/officeart/2005/8/layout/vList3"/>
    <dgm:cxn modelId="{E6D4B20C-8A08-4765-9595-71EC2DFBC0F5}" type="presParOf" srcId="{098894DC-ABA2-4595-B42C-FDC9D1AACE11}" destId="{D1FF4AA0-974D-47CE-B099-39336AB5F11A}" srcOrd="2" destOrd="0" presId="urn:microsoft.com/office/officeart/2005/8/layout/vList3"/>
    <dgm:cxn modelId="{A93CEF23-FB77-4AAD-8C68-999279118BD3}" type="presParOf" srcId="{D1FF4AA0-974D-47CE-B099-39336AB5F11A}" destId="{FC240357-EA01-4927-B90F-4C7E9E831E6E}" srcOrd="0" destOrd="0" presId="urn:microsoft.com/office/officeart/2005/8/layout/vList3"/>
    <dgm:cxn modelId="{95CEC461-0E71-431F-A2ED-9F67DF0126F6}" type="presParOf" srcId="{D1FF4AA0-974D-47CE-B099-39336AB5F11A}" destId="{C00D605F-E8AC-457B-8FD8-8D3FFD293EA5}" srcOrd="1" destOrd="0" presId="urn:microsoft.com/office/officeart/2005/8/layout/vList3"/>
    <dgm:cxn modelId="{C48FDA37-A7E3-4DDD-A21B-BA02FCA01C22}" type="presParOf" srcId="{098894DC-ABA2-4595-B42C-FDC9D1AACE11}" destId="{C202104B-667E-4476-AFB6-1D748910A9B6}" srcOrd="3" destOrd="0" presId="urn:microsoft.com/office/officeart/2005/8/layout/vList3"/>
    <dgm:cxn modelId="{F3DDD7C9-73C4-4FFB-94FC-BE26CBC67007}" type="presParOf" srcId="{098894DC-ABA2-4595-B42C-FDC9D1AACE11}" destId="{5D015018-9BB9-4760-97D7-CB773851A379}" srcOrd="4" destOrd="0" presId="urn:microsoft.com/office/officeart/2005/8/layout/vList3"/>
    <dgm:cxn modelId="{682C6AC6-B9EE-473B-B9E3-13B5067E8976}" type="presParOf" srcId="{5D015018-9BB9-4760-97D7-CB773851A379}" destId="{9C0F14BF-43C0-4D4E-9BC1-F15A0BA1EA65}" srcOrd="0" destOrd="0" presId="urn:microsoft.com/office/officeart/2005/8/layout/vList3"/>
    <dgm:cxn modelId="{16EF92F5-A746-4177-824E-2F7926F1CD84}" type="presParOf" srcId="{5D015018-9BB9-4760-97D7-CB773851A379}" destId="{F9C84B18-BE37-467E-89B3-0DFDC7E5E841}" srcOrd="1" destOrd="0" presId="urn:microsoft.com/office/officeart/2005/8/layout/vList3"/>
    <dgm:cxn modelId="{AECB0838-36A7-4611-A665-A2380D526A32}" type="presParOf" srcId="{098894DC-ABA2-4595-B42C-FDC9D1AACE11}" destId="{0055659B-36CD-44F3-A400-FF4A61FC7424}" srcOrd="5" destOrd="0" presId="urn:microsoft.com/office/officeart/2005/8/layout/vList3"/>
    <dgm:cxn modelId="{E056F024-9E8C-478A-80F4-590BF7A2C107}" type="presParOf" srcId="{098894DC-ABA2-4595-B42C-FDC9D1AACE11}" destId="{509CF668-31E0-4CA3-BDDA-42A88A2DB74D}" srcOrd="6" destOrd="0" presId="urn:microsoft.com/office/officeart/2005/8/layout/vList3"/>
    <dgm:cxn modelId="{F1FF5DA6-F00C-47A5-8A67-ECF119F27567}" type="presParOf" srcId="{509CF668-31E0-4CA3-BDDA-42A88A2DB74D}" destId="{419AEBF0-5F8B-40A5-AA28-508A94F5BF1A}" srcOrd="0" destOrd="0" presId="urn:microsoft.com/office/officeart/2005/8/layout/vList3"/>
    <dgm:cxn modelId="{B17E9369-BA9C-4AC6-8884-898B17CA2039}" type="presParOf" srcId="{509CF668-31E0-4CA3-BDDA-42A88A2DB74D}" destId="{1583F314-9CB0-42A3-8F15-35E42F11005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BB5099-980E-4457-A68A-B1D4A7A51594}" type="doc">
      <dgm:prSet loTypeId="urn:microsoft.com/office/officeart/2005/8/layout/vList3" loCatId="list" qsTypeId="urn:microsoft.com/office/officeart/2005/8/quickstyle/3d7" qsCatId="3D" csTypeId="urn:microsoft.com/office/officeart/2005/8/colors/colorful5" csCatId="colorful" phldr="1"/>
      <dgm:spPr>
        <a:scene3d>
          <a:camera prst="perspectiveLeft" zoom="91000">
            <a:rot lat="0" lon="1200000" rev="21299999"/>
          </a:camera>
          <a:lightRig rig="threePt" dir="t">
            <a:rot lat="0" lon="0" rev="20640000"/>
          </a:lightRig>
        </a:scene3d>
      </dgm:spPr>
      <dgm:t>
        <a:bodyPr/>
        <a:lstStyle/>
        <a:p>
          <a:endParaRPr lang="en-US"/>
        </a:p>
      </dgm:t>
    </dgm:pt>
    <dgm:pt modelId="{7074630B-3FA8-4999-92A1-6631618BE532}">
      <dgm:prSet phldrT="[Text]"/>
      <dgm:spPr/>
      <dgm:t>
        <a:bodyPr/>
        <a:lstStyle/>
        <a:p>
          <a:r>
            <a:rPr lang="en-US" dirty="0"/>
            <a:t>SWIFT</a:t>
          </a:r>
        </a:p>
      </dgm:t>
    </dgm:pt>
    <dgm:pt modelId="{1477376D-EA42-4EDE-B8F9-230786BCB454}" type="parTrans" cxnId="{B56D8A1B-D2ED-42B3-B6D1-428592810F78}">
      <dgm:prSet/>
      <dgm:spPr/>
      <dgm:t>
        <a:bodyPr/>
        <a:lstStyle/>
        <a:p>
          <a:endParaRPr lang="en-US"/>
        </a:p>
      </dgm:t>
    </dgm:pt>
    <dgm:pt modelId="{1A520D03-94D5-421D-B5D7-D80664A4BC37}" type="sibTrans" cxnId="{B56D8A1B-D2ED-42B3-B6D1-428592810F78}">
      <dgm:prSet/>
      <dgm:spPr/>
      <dgm:t>
        <a:bodyPr/>
        <a:lstStyle/>
        <a:p>
          <a:endParaRPr lang="en-US"/>
        </a:p>
      </dgm:t>
    </dgm:pt>
    <dgm:pt modelId="{BA8A0D17-0ADA-43D2-AEFF-F314DB2471FC}">
      <dgm:prSet phldrT="[Text]"/>
      <dgm:spPr/>
      <dgm:t>
        <a:bodyPr/>
        <a:lstStyle/>
        <a:p>
          <a:r>
            <a:rPr lang="en-US" dirty="0"/>
            <a:t>PHP</a:t>
          </a:r>
        </a:p>
      </dgm:t>
    </dgm:pt>
    <dgm:pt modelId="{49CDA052-79DC-49B5-9103-2A44761B8783}" type="parTrans" cxnId="{6C3BF38F-D894-4B21-95A4-316B31A670BC}">
      <dgm:prSet/>
      <dgm:spPr/>
      <dgm:t>
        <a:bodyPr/>
        <a:lstStyle/>
        <a:p>
          <a:endParaRPr lang="en-US"/>
        </a:p>
      </dgm:t>
    </dgm:pt>
    <dgm:pt modelId="{C3AC675A-7B52-4618-820C-57F780A67E08}" type="sibTrans" cxnId="{6C3BF38F-D894-4B21-95A4-316B31A670BC}">
      <dgm:prSet/>
      <dgm:spPr/>
      <dgm:t>
        <a:bodyPr/>
        <a:lstStyle/>
        <a:p>
          <a:endParaRPr lang="en-US"/>
        </a:p>
      </dgm:t>
    </dgm:pt>
    <dgm:pt modelId="{5CFADE01-FB41-4D90-B076-1DDCF359AFFA}">
      <dgm:prSet phldrT="[Text]"/>
      <dgm:spPr/>
      <dgm:t>
        <a:bodyPr/>
        <a:lstStyle/>
        <a:p>
          <a:r>
            <a:rPr lang="en-US" dirty="0"/>
            <a:t>RUBY</a:t>
          </a:r>
        </a:p>
      </dgm:t>
    </dgm:pt>
    <dgm:pt modelId="{36B6368E-30C5-43B8-9583-840F966A3D37}" type="parTrans" cxnId="{2BE71623-C80C-4F90-A891-86D7A94C0F79}">
      <dgm:prSet/>
      <dgm:spPr/>
      <dgm:t>
        <a:bodyPr/>
        <a:lstStyle/>
        <a:p>
          <a:endParaRPr lang="en-US"/>
        </a:p>
      </dgm:t>
    </dgm:pt>
    <dgm:pt modelId="{122DF4F2-5A8E-4D29-9CA3-C9D9D1948EEA}" type="sibTrans" cxnId="{2BE71623-C80C-4F90-A891-86D7A94C0F79}">
      <dgm:prSet/>
      <dgm:spPr/>
      <dgm:t>
        <a:bodyPr/>
        <a:lstStyle/>
        <a:p>
          <a:endParaRPr lang="en-US"/>
        </a:p>
      </dgm:t>
    </dgm:pt>
    <dgm:pt modelId="{D9CD8AB4-48E6-45DA-9355-3A36BEFCADE5}">
      <dgm:prSet/>
      <dgm:spPr/>
      <dgm:t>
        <a:bodyPr/>
        <a:lstStyle/>
        <a:p>
          <a:r>
            <a:rPr lang="en-US" dirty="0"/>
            <a:t>CSS and HTML </a:t>
          </a:r>
          <a:r>
            <a:rPr lang="en-US" dirty="0" err="1"/>
            <a:t>etc</a:t>
          </a:r>
          <a:endParaRPr lang="en-US" dirty="0"/>
        </a:p>
      </dgm:t>
    </dgm:pt>
    <dgm:pt modelId="{6A5FF71F-3805-4937-A9BC-110750495C64}" type="parTrans" cxnId="{C631DBDE-CCC0-4660-8436-9A4D8E2A2714}">
      <dgm:prSet/>
      <dgm:spPr/>
      <dgm:t>
        <a:bodyPr/>
        <a:lstStyle/>
        <a:p>
          <a:endParaRPr lang="en-US"/>
        </a:p>
      </dgm:t>
    </dgm:pt>
    <dgm:pt modelId="{C6CAE5E5-1634-4B97-A010-7265ED2B2295}" type="sibTrans" cxnId="{C631DBDE-CCC0-4660-8436-9A4D8E2A2714}">
      <dgm:prSet/>
      <dgm:spPr/>
      <dgm:t>
        <a:bodyPr/>
        <a:lstStyle/>
        <a:p>
          <a:endParaRPr lang="en-US"/>
        </a:p>
      </dgm:t>
    </dgm:pt>
    <dgm:pt modelId="{098894DC-ABA2-4595-B42C-FDC9D1AACE11}" type="pres">
      <dgm:prSet presAssocID="{96BB5099-980E-4457-A68A-B1D4A7A51594}" presName="linearFlow" presStyleCnt="0">
        <dgm:presLayoutVars>
          <dgm:dir/>
          <dgm:resizeHandles val="exact"/>
        </dgm:presLayoutVars>
      </dgm:prSet>
      <dgm:spPr/>
    </dgm:pt>
    <dgm:pt modelId="{EDCBE8BD-38BD-4D87-8376-4DB3C13F3075}" type="pres">
      <dgm:prSet presAssocID="{7074630B-3FA8-4999-92A1-6631618BE532}" presName="composite" presStyleCnt="0"/>
      <dgm:spPr/>
    </dgm:pt>
    <dgm:pt modelId="{DAD0FA4D-DE49-4A7C-99F4-6EA30828E6F8}" type="pres">
      <dgm:prSet presAssocID="{7074630B-3FA8-4999-92A1-6631618BE532}" presName="imgShp" presStyleLbl="fgImgPlace1" presStyleIdx="0" presStyleCnt="4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42C368F-C336-4F2D-AD5E-41B1DA3AC9B1}" type="pres">
      <dgm:prSet presAssocID="{7074630B-3FA8-4999-92A1-6631618BE532}" presName="txShp" presStyleLbl="node1" presStyleIdx="0" presStyleCnt="4">
        <dgm:presLayoutVars>
          <dgm:bulletEnabled val="1"/>
        </dgm:presLayoutVars>
      </dgm:prSet>
      <dgm:spPr/>
    </dgm:pt>
    <dgm:pt modelId="{C2AC01BF-43B8-4791-BE98-08DBA7461E37}" type="pres">
      <dgm:prSet presAssocID="{1A520D03-94D5-421D-B5D7-D80664A4BC37}" presName="spacing" presStyleCnt="0"/>
      <dgm:spPr/>
    </dgm:pt>
    <dgm:pt modelId="{D1FF4AA0-974D-47CE-B099-39336AB5F11A}" type="pres">
      <dgm:prSet presAssocID="{BA8A0D17-0ADA-43D2-AEFF-F314DB2471FC}" presName="composite" presStyleCnt="0"/>
      <dgm:spPr/>
    </dgm:pt>
    <dgm:pt modelId="{FC240357-EA01-4927-B90F-4C7E9E831E6E}" type="pres">
      <dgm:prSet presAssocID="{BA8A0D17-0ADA-43D2-AEFF-F314DB2471FC}" presName="imgShp" presStyleLbl="fgImgPlace1" presStyleIdx="1" presStyleCnt="4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00D605F-E8AC-457B-8FD8-8D3FFD293EA5}" type="pres">
      <dgm:prSet presAssocID="{BA8A0D17-0ADA-43D2-AEFF-F314DB2471FC}" presName="txShp" presStyleLbl="node1" presStyleIdx="1" presStyleCnt="4">
        <dgm:presLayoutVars>
          <dgm:bulletEnabled val="1"/>
        </dgm:presLayoutVars>
      </dgm:prSet>
      <dgm:spPr/>
    </dgm:pt>
    <dgm:pt modelId="{C202104B-667E-4476-AFB6-1D748910A9B6}" type="pres">
      <dgm:prSet presAssocID="{C3AC675A-7B52-4618-820C-57F780A67E08}" presName="spacing" presStyleCnt="0"/>
      <dgm:spPr/>
    </dgm:pt>
    <dgm:pt modelId="{5D015018-9BB9-4760-97D7-CB773851A379}" type="pres">
      <dgm:prSet presAssocID="{5CFADE01-FB41-4D90-B076-1DDCF359AFFA}" presName="composite" presStyleCnt="0"/>
      <dgm:spPr/>
    </dgm:pt>
    <dgm:pt modelId="{9C0F14BF-43C0-4D4E-9BC1-F15A0BA1EA65}" type="pres">
      <dgm:prSet presAssocID="{5CFADE01-FB41-4D90-B076-1DDCF359AFFA}" presName="imgShp" presStyleLbl="fgImgPlace1" presStyleIdx="2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F9C84B18-BE37-467E-89B3-0DFDC7E5E841}" type="pres">
      <dgm:prSet presAssocID="{5CFADE01-FB41-4D90-B076-1DDCF359AFFA}" presName="txShp" presStyleLbl="node1" presStyleIdx="2" presStyleCnt="4">
        <dgm:presLayoutVars>
          <dgm:bulletEnabled val="1"/>
        </dgm:presLayoutVars>
      </dgm:prSet>
      <dgm:spPr/>
    </dgm:pt>
    <dgm:pt modelId="{BCAC6937-E74A-4CAD-A71D-8826A9F48616}" type="pres">
      <dgm:prSet presAssocID="{122DF4F2-5A8E-4D29-9CA3-C9D9D1948EEA}" presName="spacing" presStyleCnt="0"/>
      <dgm:spPr/>
    </dgm:pt>
    <dgm:pt modelId="{5636031A-646B-4366-875A-F712AA6B5B82}" type="pres">
      <dgm:prSet presAssocID="{D9CD8AB4-48E6-45DA-9355-3A36BEFCADE5}" presName="composite" presStyleCnt="0"/>
      <dgm:spPr/>
    </dgm:pt>
    <dgm:pt modelId="{06C8DD42-C64A-4F8E-9445-520292E6367E}" type="pres">
      <dgm:prSet presAssocID="{D9CD8AB4-48E6-45DA-9355-3A36BEFCADE5}" presName="imgShp" presStyleLbl="fgImgPlace1" presStyleIdx="3" presStyleCnt="4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3BEF5621-EA72-40C7-9073-9CA823502C23}" type="pres">
      <dgm:prSet presAssocID="{D9CD8AB4-48E6-45DA-9355-3A36BEFCADE5}" presName="txShp" presStyleLbl="node1" presStyleIdx="3" presStyleCnt="4">
        <dgm:presLayoutVars>
          <dgm:bulletEnabled val="1"/>
        </dgm:presLayoutVars>
      </dgm:prSet>
      <dgm:spPr/>
    </dgm:pt>
  </dgm:ptLst>
  <dgm:cxnLst>
    <dgm:cxn modelId="{9F64D208-F9A0-4924-892F-71D42A4EA70A}" type="presOf" srcId="{96BB5099-980E-4457-A68A-B1D4A7A51594}" destId="{098894DC-ABA2-4595-B42C-FDC9D1AACE11}" srcOrd="0" destOrd="0" presId="urn:microsoft.com/office/officeart/2005/8/layout/vList3"/>
    <dgm:cxn modelId="{B56D8A1B-D2ED-42B3-B6D1-428592810F78}" srcId="{96BB5099-980E-4457-A68A-B1D4A7A51594}" destId="{7074630B-3FA8-4999-92A1-6631618BE532}" srcOrd="0" destOrd="0" parTransId="{1477376D-EA42-4EDE-B8F9-230786BCB454}" sibTransId="{1A520D03-94D5-421D-B5D7-D80664A4BC37}"/>
    <dgm:cxn modelId="{2BE71623-C80C-4F90-A891-86D7A94C0F79}" srcId="{96BB5099-980E-4457-A68A-B1D4A7A51594}" destId="{5CFADE01-FB41-4D90-B076-1DDCF359AFFA}" srcOrd="2" destOrd="0" parTransId="{36B6368E-30C5-43B8-9583-840F966A3D37}" sibTransId="{122DF4F2-5A8E-4D29-9CA3-C9D9D1948EEA}"/>
    <dgm:cxn modelId="{571A7A4C-26FD-4639-A0C5-12D62C8B29E7}" type="presOf" srcId="{7074630B-3FA8-4999-92A1-6631618BE532}" destId="{C42C368F-C336-4F2D-AD5E-41B1DA3AC9B1}" srcOrd="0" destOrd="0" presId="urn:microsoft.com/office/officeart/2005/8/layout/vList3"/>
    <dgm:cxn modelId="{6E991C86-4C90-4447-96DF-ADBF1380174E}" type="presOf" srcId="{5CFADE01-FB41-4D90-B076-1DDCF359AFFA}" destId="{F9C84B18-BE37-467E-89B3-0DFDC7E5E841}" srcOrd="0" destOrd="0" presId="urn:microsoft.com/office/officeart/2005/8/layout/vList3"/>
    <dgm:cxn modelId="{6C3BF38F-D894-4B21-95A4-316B31A670BC}" srcId="{96BB5099-980E-4457-A68A-B1D4A7A51594}" destId="{BA8A0D17-0ADA-43D2-AEFF-F314DB2471FC}" srcOrd="1" destOrd="0" parTransId="{49CDA052-79DC-49B5-9103-2A44761B8783}" sibTransId="{C3AC675A-7B52-4618-820C-57F780A67E08}"/>
    <dgm:cxn modelId="{C5A72499-3709-497F-9969-B656BAA5F9D9}" type="presOf" srcId="{D9CD8AB4-48E6-45DA-9355-3A36BEFCADE5}" destId="{3BEF5621-EA72-40C7-9073-9CA823502C23}" srcOrd="0" destOrd="0" presId="urn:microsoft.com/office/officeart/2005/8/layout/vList3"/>
    <dgm:cxn modelId="{937189A2-6DEE-49AA-B27F-054ACE601944}" type="presOf" srcId="{BA8A0D17-0ADA-43D2-AEFF-F314DB2471FC}" destId="{C00D605F-E8AC-457B-8FD8-8D3FFD293EA5}" srcOrd="0" destOrd="0" presId="urn:microsoft.com/office/officeart/2005/8/layout/vList3"/>
    <dgm:cxn modelId="{C631DBDE-CCC0-4660-8436-9A4D8E2A2714}" srcId="{96BB5099-980E-4457-A68A-B1D4A7A51594}" destId="{D9CD8AB4-48E6-45DA-9355-3A36BEFCADE5}" srcOrd="3" destOrd="0" parTransId="{6A5FF71F-3805-4937-A9BC-110750495C64}" sibTransId="{C6CAE5E5-1634-4B97-A010-7265ED2B2295}"/>
    <dgm:cxn modelId="{1AC5C33F-01E8-47A0-895C-6484C13FB9F0}" type="presParOf" srcId="{098894DC-ABA2-4595-B42C-FDC9D1AACE11}" destId="{EDCBE8BD-38BD-4D87-8376-4DB3C13F3075}" srcOrd="0" destOrd="0" presId="urn:microsoft.com/office/officeart/2005/8/layout/vList3"/>
    <dgm:cxn modelId="{DABAED78-428E-4106-9379-26BC0770D2EB}" type="presParOf" srcId="{EDCBE8BD-38BD-4D87-8376-4DB3C13F3075}" destId="{DAD0FA4D-DE49-4A7C-99F4-6EA30828E6F8}" srcOrd="0" destOrd="0" presId="urn:microsoft.com/office/officeart/2005/8/layout/vList3"/>
    <dgm:cxn modelId="{4430AE50-FC3C-4864-B408-8352A097D8E7}" type="presParOf" srcId="{EDCBE8BD-38BD-4D87-8376-4DB3C13F3075}" destId="{C42C368F-C336-4F2D-AD5E-41B1DA3AC9B1}" srcOrd="1" destOrd="0" presId="urn:microsoft.com/office/officeart/2005/8/layout/vList3"/>
    <dgm:cxn modelId="{A2790B88-8B6B-4692-BEEC-6268E9D0DA65}" type="presParOf" srcId="{098894DC-ABA2-4595-B42C-FDC9D1AACE11}" destId="{C2AC01BF-43B8-4791-BE98-08DBA7461E37}" srcOrd="1" destOrd="0" presId="urn:microsoft.com/office/officeart/2005/8/layout/vList3"/>
    <dgm:cxn modelId="{E6D4B20C-8A08-4765-9595-71EC2DFBC0F5}" type="presParOf" srcId="{098894DC-ABA2-4595-B42C-FDC9D1AACE11}" destId="{D1FF4AA0-974D-47CE-B099-39336AB5F11A}" srcOrd="2" destOrd="0" presId="urn:microsoft.com/office/officeart/2005/8/layout/vList3"/>
    <dgm:cxn modelId="{A93CEF23-FB77-4AAD-8C68-999279118BD3}" type="presParOf" srcId="{D1FF4AA0-974D-47CE-B099-39336AB5F11A}" destId="{FC240357-EA01-4927-B90F-4C7E9E831E6E}" srcOrd="0" destOrd="0" presId="urn:microsoft.com/office/officeart/2005/8/layout/vList3"/>
    <dgm:cxn modelId="{95CEC461-0E71-431F-A2ED-9F67DF0126F6}" type="presParOf" srcId="{D1FF4AA0-974D-47CE-B099-39336AB5F11A}" destId="{C00D605F-E8AC-457B-8FD8-8D3FFD293EA5}" srcOrd="1" destOrd="0" presId="urn:microsoft.com/office/officeart/2005/8/layout/vList3"/>
    <dgm:cxn modelId="{C48FDA37-A7E3-4DDD-A21B-BA02FCA01C22}" type="presParOf" srcId="{098894DC-ABA2-4595-B42C-FDC9D1AACE11}" destId="{C202104B-667E-4476-AFB6-1D748910A9B6}" srcOrd="3" destOrd="0" presId="urn:microsoft.com/office/officeart/2005/8/layout/vList3"/>
    <dgm:cxn modelId="{F3DDD7C9-73C4-4FFB-94FC-BE26CBC67007}" type="presParOf" srcId="{098894DC-ABA2-4595-B42C-FDC9D1AACE11}" destId="{5D015018-9BB9-4760-97D7-CB773851A379}" srcOrd="4" destOrd="0" presId="urn:microsoft.com/office/officeart/2005/8/layout/vList3"/>
    <dgm:cxn modelId="{682C6AC6-B9EE-473B-B9E3-13B5067E8976}" type="presParOf" srcId="{5D015018-9BB9-4760-97D7-CB773851A379}" destId="{9C0F14BF-43C0-4D4E-9BC1-F15A0BA1EA65}" srcOrd="0" destOrd="0" presId="urn:microsoft.com/office/officeart/2005/8/layout/vList3"/>
    <dgm:cxn modelId="{16EF92F5-A746-4177-824E-2F7926F1CD84}" type="presParOf" srcId="{5D015018-9BB9-4760-97D7-CB773851A379}" destId="{F9C84B18-BE37-467E-89B3-0DFDC7E5E841}" srcOrd="1" destOrd="0" presId="urn:microsoft.com/office/officeart/2005/8/layout/vList3"/>
    <dgm:cxn modelId="{B36B7B3E-007E-4D95-B555-D34E15CE3DD2}" type="presParOf" srcId="{098894DC-ABA2-4595-B42C-FDC9D1AACE11}" destId="{BCAC6937-E74A-4CAD-A71D-8826A9F48616}" srcOrd="5" destOrd="0" presId="urn:microsoft.com/office/officeart/2005/8/layout/vList3"/>
    <dgm:cxn modelId="{814BD596-B999-42C0-A588-87359DAD4BC5}" type="presParOf" srcId="{098894DC-ABA2-4595-B42C-FDC9D1AACE11}" destId="{5636031A-646B-4366-875A-F712AA6B5B82}" srcOrd="6" destOrd="0" presId="urn:microsoft.com/office/officeart/2005/8/layout/vList3"/>
    <dgm:cxn modelId="{42CB3890-BBCA-4440-8122-2D23FFC1E4BD}" type="presParOf" srcId="{5636031A-646B-4366-875A-F712AA6B5B82}" destId="{06C8DD42-C64A-4F8E-9445-520292E6367E}" srcOrd="0" destOrd="0" presId="urn:microsoft.com/office/officeart/2005/8/layout/vList3"/>
    <dgm:cxn modelId="{0493D962-D51D-4AE4-8D05-F1606E53CB00}" type="presParOf" srcId="{5636031A-646B-4366-875A-F712AA6B5B82}" destId="{3BEF5621-EA72-40C7-9073-9CA823502C2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466DB9-0331-40C5-A097-AA4F36B9C84B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F0A8F625-FD43-4C46-B5D4-F2831C4FB2BC}">
      <dgm:prSet phldrT="[Text]"/>
      <dgm:spPr/>
      <dgm:t>
        <a:bodyPr/>
        <a:lstStyle/>
        <a:p>
          <a:r>
            <a: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Finger print</a:t>
          </a:r>
          <a:endParaRPr lang="en-US" dirty="0">
            <a:solidFill>
              <a:schemeClr val="bg2"/>
            </a:solidFill>
          </a:endParaRPr>
        </a:p>
      </dgm:t>
    </dgm:pt>
    <dgm:pt modelId="{7EDD3614-DF8C-4102-9BAB-207D91A6A82B}" type="parTrans" cxnId="{3D0A1FCC-8B2D-4484-B4A5-E01D4BB629E2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380E3C09-EE94-413B-B7B7-99155674C0F6}" type="sibTrans" cxnId="{3D0A1FCC-8B2D-4484-B4A5-E01D4BB629E2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499438B4-ACB1-4F59-8F10-DE871CF924D3}">
      <dgm:prSet phldrT="[Text]"/>
      <dgm:spPr/>
      <dgm:t>
        <a:bodyPr/>
        <a:lstStyle/>
        <a:p>
          <a:r>
            <a: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Mobile</a:t>
          </a:r>
          <a:endParaRPr lang="en-US" dirty="0">
            <a:solidFill>
              <a:schemeClr val="bg2"/>
            </a:solidFill>
          </a:endParaRPr>
        </a:p>
      </dgm:t>
    </dgm:pt>
    <dgm:pt modelId="{4995E7AC-DC2C-43DC-8716-5385C7DA86FF}" type="parTrans" cxnId="{005DF3B9-AE79-4C2A-AC07-0803423DBE56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B8F48C24-738F-4856-B7D1-17D1CB84207F}" type="sibTrans" cxnId="{005DF3B9-AE79-4C2A-AC07-0803423DBE56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3A171B4D-55F8-4DDF-884B-24D72EBC4C2E}">
      <dgm:prSet phldrT="[Text]"/>
      <dgm:spPr/>
      <dgm:t>
        <a:bodyPr/>
        <a:lstStyle/>
        <a:p>
          <a:r>
            <a: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Heavy machines</a:t>
          </a:r>
          <a:endParaRPr lang="en-US" dirty="0">
            <a:solidFill>
              <a:schemeClr val="bg2"/>
            </a:solidFill>
          </a:endParaRPr>
        </a:p>
      </dgm:t>
    </dgm:pt>
    <dgm:pt modelId="{5970FCFB-4AC6-41FA-B91D-B8659E49816F}" type="parTrans" cxnId="{EFD044C3-9FD0-42FE-A088-FC541528B0C8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A038E683-D29C-467D-A63D-31442F33340E}" type="sibTrans" cxnId="{EFD044C3-9FD0-42FE-A088-FC541528B0C8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62E43FE9-4ECA-46C3-8E5B-FCA52ECF8197}">
      <dgm:prSet/>
      <dgm:spPr/>
      <dgm:t>
        <a:bodyPr/>
        <a:lstStyle/>
        <a:p>
          <a:r>
            <a: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Automation</a:t>
          </a:r>
          <a:endParaRPr lang="en-US" dirty="0">
            <a:solidFill>
              <a:schemeClr val="bg2"/>
            </a:solidFill>
          </a:endParaRPr>
        </a:p>
      </dgm:t>
    </dgm:pt>
    <dgm:pt modelId="{DCF27C2A-3413-46F1-A009-A13DEAF131A6}" type="parTrans" cxnId="{FE89EE79-2FD1-42E0-9C7C-FB4D4F73C14F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F900A57B-52E9-405A-A28F-7257DAB0B985}" type="sibTrans" cxnId="{FE89EE79-2FD1-42E0-9C7C-FB4D4F73C14F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79D9F6C5-C4A3-4BD7-8EC1-31748F728C76}">
      <dgm:prSet/>
      <dgm:spPr/>
      <dgm:t>
        <a:bodyPr/>
        <a:lstStyle/>
        <a:p>
          <a:r>
            <a: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satellite</a:t>
          </a:r>
          <a:endParaRPr lang="en-US" dirty="0">
            <a:solidFill>
              <a:schemeClr val="bg2"/>
            </a:solidFill>
          </a:endParaRPr>
        </a:p>
      </dgm:t>
    </dgm:pt>
    <dgm:pt modelId="{5020208C-9853-4099-942D-0FC7BC3C4FD9}" type="parTrans" cxnId="{2AA2A3F3-550B-4971-9022-57F408C0381B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5B4CD8BA-D87F-4A55-94E4-B58F79A5A482}" type="sibTrans" cxnId="{2AA2A3F3-550B-4971-9022-57F408C0381B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9066905C-0259-4D85-986F-9A4CA736C9B4}" type="pres">
      <dgm:prSet presAssocID="{40466DB9-0331-40C5-A097-AA4F36B9C84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1E0D8D6-3D4B-4947-AC7B-5B372612F93A}" type="pres">
      <dgm:prSet presAssocID="{F0A8F625-FD43-4C46-B5D4-F2831C4FB2BC}" presName="Accent1" presStyleCnt="0"/>
      <dgm:spPr/>
    </dgm:pt>
    <dgm:pt modelId="{EF8E8202-0674-4C3E-AD55-4A3255E69269}" type="pres">
      <dgm:prSet presAssocID="{F0A8F625-FD43-4C46-B5D4-F2831C4FB2BC}" presName="Accent" presStyleLbl="node1" presStyleIdx="0" presStyleCnt="5"/>
      <dgm:spPr/>
    </dgm:pt>
    <dgm:pt modelId="{4BEA35A8-4B48-41E3-865C-AA12EF21C75C}" type="pres">
      <dgm:prSet presAssocID="{F0A8F625-FD43-4C46-B5D4-F2831C4FB2BC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E928A4CB-C7F7-4587-B754-D233E3ADBFE7}" type="pres">
      <dgm:prSet presAssocID="{499438B4-ACB1-4F59-8F10-DE871CF924D3}" presName="Accent2" presStyleCnt="0"/>
      <dgm:spPr/>
    </dgm:pt>
    <dgm:pt modelId="{8443EB05-7860-4186-B729-1005C18ADA44}" type="pres">
      <dgm:prSet presAssocID="{499438B4-ACB1-4F59-8F10-DE871CF924D3}" presName="Accent" presStyleLbl="node1" presStyleIdx="1" presStyleCnt="5"/>
      <dgm:spPr/>
    </dgm:pt>
    <dgm:pt modelId="{C1316BF2-9001-46DB-B11E-E2A35BE24DA5}" type="pres">
      <dgm:prSet presAssocID="{499438B4-ACB1-4F59-8F10-DE871CF924D3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D01DA996-0B16-41E4-8607-53B24A0233B5}" type="pres">
      <dgm:prSet presAssocID="{3A171B4D-55F8-4DDF-884B-24D72EBC4C2E}" presName="Accent3" presStyleCnt="0"/>
      <dgm:spPr/>
    </dgm:pt>
    <dgm:pt modelId="{44C1574B-813C-413B-93A8-EF92AD11CA79}" type="pres">
      <dgm:prSet presAssocID="{3A171B4D-55F8-4DDF-884B-24D72EBC4C2E}" presName="Accent" presStyleLbl="node1" presStyleIdx="2" presStyleCnt="5"/>
      <dgm:spPr/>
    </dgm:pt>
    <dgm:pt modelId="{FBBDD57D-11CF-4B11-924C-E8A0F8CE1824}" type="pres">
      <dgm:prSet presAssocID="{3A171B4D-55F8-4DDF-884B-24D72EBC4C2E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0E9349E2-695D-4E28-B8A3-575796AB152A}" type="pres">
      <dgm:prSet presAssocID="{62E43FE9-4ECA-46C3-8E5B-FCA52ECF8197}" presName="Accent4" presStyleCnt="0"/>
      <dgm:spPr/>
    </dgm:pt>
    <dgm:pt modelId="{26BB6198-D687-4139-BFFB-8597FEC20120}" type="pres">
      <dgm:prSet presAssocID="{62E43FE9-4ECA-46C3-8E5B-FCA52ECF8197}" presName="Accent" presStyleLbl="node1" presStyleIdx="3" presStyleCnt="5"/>
      <dgm:spPr/>
    </dgm:pt>
    <dgm:pt modelId="{1AC1A9A6-AF2E-4B8F-B738-EC67F7A16423}" type="pres">
      <dgm:prSet presAssocID="{62E43FE9-4ECA-46C3-8E5B-FCA52ECF8197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1FCBD99B-94D8-4AAB-A59A-C77B8F551899}" type="pres">
      <dgm:prSet presAssocID="{79D9F6C5-C4A3-4BD7-8EC1-31748F728C76}" presName="Accent5" presStyleCnt="0"/>
      <dgm:spPr/>
    </dgm:pt>
    <dgm:pt modelId="{8CCF6C07-1D57-484A-B891-6EE1376E1739}" type="pres">
      <dgm:prSet presAssocID="{79D9F6C5-C4A3-4BD7-8EC1-31748F728C76}" presName="Accent" presStyleLbl="node1" presStyleIdx="4" presStyleCnt="5"/>
      <dgm:spPr/>
    </dgm:pt>
    <dgm:pt modelId="{F3788D60-294A-4038-B57D-A319A1BC786C}" type="pres">
      <dgm:prSet presAssocID="{79D9F6C5-C4A3-4BD7-8EC1-31748F728C76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8E9B6020-AF3F-440F-BCA1-5351D8D957B6}" type="presOf" srcId="{40466DB9-0331-40C5-A097-AA4F36B9C84B}" destId="{9066905C-0259-4D85-986F-9A4CA736C9B4}" srcOrd="0" destOrd="0" presId="urn:microsoft.com/office/officeart/2009/layout/CircleArrowProcess"/>
    <dgm:cxn modelId="{D435C03F-ADF3-49CD-B50C-5CDA750DD7E8}" type="presOf" srcId="{79D9F6C5-C4A3-4BD7-8EC1-31748F728C76}" destId="{F3788D60-294A-4038-B57D-A319A1BC786C}" srcOrd="0" destOrd="0" presId="urn:microsoft.com/office/officeart/2009/layout/CircleArrowProcess"/>
    <dgm:cxn modelId="{D437A841-416A-44FC-A06A-C73100AF9928}" type="presOf" srcId="{F0A8F625-FD43-4C46-B5D4-F2831C4FB2BC}" destId="{4BEA35A8-4B48-41E3-865C-AA12EF21C75C}" srcOrd="0" destOrd="0" presId="urn:microsoft.com/office/officeart/2009/layout/CircleArrowProcess"/>
    <dgm:cxn modelId="{FE89EE79-2FD1-42E0-9C7C-FB4D4F73C14F}" srcId="{40466DB9-0331-40C5-A097-AA4F36B9C84B}" destId="{62E43FE9-4ECA-46C3-8E5B-FCA52ECF8197}" srcOrd="3" destOrd="0" parTransId="{DCF27C2A-3413-46F1-A009-A13DEAF131A6}" sibTransId="{F900A57B-52E9-405A-A28F-7257DAB0B985}"/>
    <dgm:cxn modelId="{8CE10A8A-EBA9-4267-99C9-26E6B053ADB1}" type="presOf" srcId="{62E43FE9-4ECA-46C3-8E5B-FCA52ECF8197}" destId="{1AC1A9A6-AF2E-4B8F-B738-EC67F7A16423}" srcOrd="0" destOrd="0" presId="urn:microsoft.com/office/officeart/2009/layout/CircleArrowProcess"/>
    <dgm:cxn modelId="{36DC2FAD-968C-4EA9-A74E-D2F6524402B1}" type="presOf" srcId="{3A171B4D-55F8-4DDF-884B-24D72EBC4C2E}" destId="{FBBDD57D-11CF-4B11-924C-E8A0F8CE1824}" srcOrd="0" destOrd="0" presId="urn:microsoft.com/office/officeart/2009/layout/CircleArrowProcess"/>
    <dgm:cxn modelId="{005DF3B9-AE79-4C2A-AC07-0803423DBE56}" srcId="{40466DB9-0331-40C5-A097-AA4F36B9C84B}" destId="{499438B4-ACB1-4F59-8F10-DE871CF924D3}" srcOrd="1" destOrd="0" parTransId="{4995E7AC-DC2C-43DC-8716-5385C7DA86FF}" sibTransId="{B8F48C24-738F-4856-B7D1-17D1CB84207F}"/>
    <dgm:cxn modelId="{C55AC9BD-510D-46D2-AD2E-95392DEBC270}" type="presOf" srcId="{499438B4-ACB1-4F59-8F10-DE871CF924D3}" destId="{C1316BF2-9001-46DB-B11E-E2A35BE24DA5}" srcOrd="0" destOrd="0" presId="urn:microsoft.com/office/officeart/2009/layout/CircleArrowProcess"/>
    <dgm:cxn modelId="{EFD044C3-9FD0-42FE-A088-FC541528B0C8}" srcId="{40466DB9-0331-40C5-A097-AA4F36B9C84B}" destId="{3A171B4D-55F8-4DDF-884B-24D72EBC4C2E}" srcOrd="2" destOrd="0" parTransId="{5970FCFB-4AC6-41FA-B91D-B8659E49816F}" sibTransId="{A038E683-D29C-467D-A63D-31442F33340E}"/>
    <dgm:cxn modelId="{3D0A1FCC-8B2D-4484-B4A5-E01D4BB629E2}" srcId="{40466DB9-0331-40C5-A097-AA4F36B9C84B}" destId="{F0A8F625-FD43-4C46-B5D4-F2831C4FB2BC}" srcOrd="0" destOrd="0" parTransId="{7EDD3614-DF8C-4102-9BAB-207D91A6A82B}" sibTransId="{380E3C09-EE94-413B-B7B7-99155674C0F6}"/>
    <dgm:cxn modelId="{2AA2A3F3-550B-4971-9022-57F408C0381B}" srcId="{40466DB9-0331-40C5-A097-AA4F36B9C84B}" destId="{79D9F6C5-C4A3-4BD7-8EC1-31748F728C76}" srcOrd="4" destOrd="0" parTransId="{5020208C-9853-4099-942D-0FC7BC3C4FD9}" sibTransId="{5B4CD8BA-D87F-4A55-94E4-B58F79A5A482}"/>
    <dgm:cxn modelId="{AB9CE97B-CADF-4C9F-B989-4F663426BFEE}" type="presParOf" srcId="{9066905C-0259-4D85-986F-9A4CA736C9B4}" destId="{41E0D8D6-3D4B-4947-AC7B-5B372612F93A}" srcOrd="0" destOrd="0" presId="urn:microsoft.com/office/officeart/2009/layout/CircleArrowProcess"/>
    <dgm:cxn modelId="{227D4BFD-F6B5-4A6C-A70E-04C1F98FA64E}" type="presParOf" srcId="{41E0D8D6-3D4B-4947-AC7B-5B372612F93A}" destId="{EF8E8202-0674-4C3E-AD55-4A3255E69269}" srcOrd="0" destOrd="0" presId="urn:microsoft.com/office/officeart/2009/layout/CircleArrowProcess"/>
    <dgm:cxn modelId="{C3F4F5A1-CA4B-46BB-B982-53C770ED47B6}" type="presParOf" srcId="{9066905C-0259-4D85-986F-9A4CA736C9B4}" destId="{4BEA35A8-4B48-41E3-865C-AA12EF21C75C}" srcOrd="1" destOrd="0" presId="urn:microsoft.com/office/officeart/2009/layout/CircleArrowProcess"/>
    <dgm:cxn modelId="{FE228502-F49F-4023-8CA0-3EF165AE9BD5}" type="presParOf" srcId="{9066905C-0259-4D85-986F-9A4CA736C9B4}" destId="{E928A4CB-C7F7-4587-B754-D233E3ADBFE7}" srcOrd="2" destOrd="0" presId="urn:microsoft.com/office/officeart/2009/layout/CircleArrowProcess"/>
    <dgm:cxn modelId="{1F14C089-2347-4083-BDAC-F34BA8ACDB1D}" type="presParOf" srcId="{E928A4CB-C7F7-4587-B754-D233E3ADBFE7}" destId="{8443EB05-7860-4186-B729-1005C18ADA44}" srcOrd="0" destOrd="0" presId="urn:microsoft.com/office/officeart/2009/layout/CircleArrowProcess"/>
    <dgm:cxn modelId="{1FA4F7DF-830B-407E-B302-FD920E0E396B}" type="presParOf" srcId="{9066905C-0259-4D85-986F-9A4CA736C9B4}" destId="{C1316BF2-9001-46DB-B11E-E2A35BE24DA5}" srcOrd="3" destOrd="0" presId="urn:microsoft.com/office/officeart/2009/layout/CircleArrowProcess"/>
    <dgm:cxn modelId="{92FD6FFC-37F7-483D-B973-323619293640}" type="presParOf" srcId="{9066905C-0259-4D85-986F-9A4CA736C9B4}" destId="{D01DA996-0B16-41E4-8607-53B24A0233B5}" srcOrd="4" destOrd="0" presId="urn:microsoft.com/office/officeart/2009/layout/CircleArrowProcess"/>
    <dgm:cxn modelId="{48827DAD-CD3C-4F46-AEA1-8156680B2051}" type="presParOf" srcId="{D01DA996-0B16-41E4-8607-53B24A0233B5}" destId="{44C1574B-813C-413B-93A8-EF92AD11CA79}" srcOrd="0" destOrd="0" presId="urn:microsoft.com/office/officeart/2009/layout/CircleArrowProcess"/>
    <dgm:cxn modelId="{D8409465-58D7-42DF-B436-D42023621E39}" type="presParOf" srcId="{9066905C-0259-4D85-986F-9A4CA736C9B4}" destId="{FBBDD57D-11CF-4B11-924C-E8A0F8CE1824}" srcOrd="5" destOrd="0" presId="urn:microsoft.com/office/officeart/2009/layout/CircleArrowProcess"/>
    <dgm:cxn modelId="{04010B4E-89B7-4EAD-A8D0-0D6B14F870C0}" type="presParOf" srcId="{9066905C-0259-4D85-986F-9A4CA736C9B4}" destId="{0E9349E2-695D-4E28-B8A3-575796AB152A}" srcOrd="6" destOrd="0" presId="urn:microsoft.com/office/officeart/2009/layout/CircleArrowProcess"/>
    <dgm:cxn modelId="{78E5A8AE-91BF-473E-95A8-5C607D730002}" type="presParOf" srcId="{0E9349E2-695D-4E28-B8A3-575796AB152A}" destId="{26BB6198-D687-4139-BFFB-8597FEC20120}" srcOrd="0" destOrd="0" presId="urn:microsoft.com/office/officeart/2009/layout/CircleArrowProcess"/>
    <dgm:cxn modelId="{6DEA699D-02C8-4761-93E5-8C748653F9BC}" type="presParOf" srcId="{9066905C-0259-4D85-986F-9A4CA736C9B4}" destId="{1AC1A9A6-AF2E-4B8F-B738-EC67F7A16423}" srcOrd="7" destOrd="0" presId="urn:microsoft.com/office/officeart/2009/layout/CircleArrowProcess"/>
    <dgm:cxn modelId="{E8436ADC-EAB9-48E3-9972-ED96A9F1EE7F}" type="presParOf" srcId="{9066905C-0259-4D85-986F-9A4CA736C9B4}" destId="{1FCBD99B-94D8-4AAB-A59A-C77B8F551899}" srcOrd="8" destOrd="0" presId="urn:microsoft.com/office/officeart/2009/layout/CircleArrowProcess"/>
    <dgm:cxn modelId="{200449E8-40C0-498A-A912-66444FD6CDA6}" type="presParOf" srcId="{1FCBD99B-94D8-4AAB-A59A-C77B8F551899}" destId="{8CCF6C07-1D57-484A-B891-6EE1376E1739}" srcOrd="0" destOrd="0" presId="urn:microsoft.com/office/officeart/2009/layout/CircleArrowProcess"/>
    <dgm:cxn modelId="{0176D8B8-8A07-4D65-8035-B703FC872ADC}" type="presParOf" srcId="{9066905C-0259-4D85-986F-9A4CA736C9B4}" destId="{F3788D60-294A-4038-B57D-A319A1BC786C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466DB9-0331-40C5-A097-AA4F36B9C84B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0A8F625-FD43-4C46-B5D4-F2831C4FB2BC}">
      <dgm:prSet phldrT="[Text]"/>
      <dgm:spPr/>
      <dgm:t>
        <a:bodyPr/>
        <a:lstStyle/>
        <a:p>
          <a:r>
            <a:rPr lang="en-US" b="0" i="0">
              <a:solidFill>
                <a:schemeClr val="bg2"/>
              </a:solidFill>
              <a:effectLst/>
              <a:latin typeface="arial" panose="020B0604020202020204" pitchFamily="34" charset="0"/>
            </a:rPr>
            <a:t>Defining the problem</a:t>
          </a:r>
          <a:endParaRPr lang="en-US" dirty="0">
            <a:solidFill>
              <a:schemeClr val="bg2"/>
            </a:solidFill>
          </a:endParaRPr>
        </a:p>
      </dgm:t>
    </dgm:pt>
    <dgm:pt modelId="{7EDD3614-DF8C-4102-9BAB-207D91A6A82B}" type="parTrans" cxnId="{3D0A1FCC-8B2D-4484-B4A5-E01D4BB629E2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380E3C09-EE94-413B-B7B7-99155674C0F6}" type="sibTrans" cxnId="{3D0A1FCC-8B2D-4484-B4A5-E01D4BB629E2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499438B4-ACB1-4F59-8F10-DE871CF924D3}">
      <dgm:prSet phldrT="[Text]"/>
      <dgm:spPr/>
      <dgm:t>
        <a:bodyPr/>
        <a:lstStyle/>
        <a:p>
          <a:r>
            <a:rPr lang="en-US" b="0" i="0">
              <a:solidFill>
                <a:schemeClr val="bg2"/>
              </a:solidFill>
              <a:effectLst/>
              <a:latin typeface="arial" panose="020B0604020202020204" pitchFamily="34" charset="0"/>
            </a:rPr>
            <a:t>Planning the solution</a:t>
          </a:r>
          <a:endParaRPr lang="en-US" dirty="0">
            <a:solidFill>
              <a:schemeClr val="bg2"/>
            </a:solidFill>
          </a:endParaRPr>
        </a:p>
      </dgm:t>
    </dgm:pt>
    <dgm:pt modelId="{4995E7AC-DC2C-43DC-8716-5385C7DA86FF}" type="parTrans" cxnId="{005DF3B9-AE79-4C2A-AC07-0803423DBE56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B8F48C24-738F-4856-B7D1-17D1CB84207F}" type="sibTrans" cxnId="{005DF3B9-AE79-4C2A-AC07-0803423DBE56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3A171B4D-55F8-4DDF-884B-24D72EBC4C2E}">
      <dgm:prSet phldrT="[Text]"/>
      <dgm:spPr/>
      <dgm:t>
        <a:bodyPr/>
        <a:lstStyle/>
        <a:p>
          <a:r>
            <a:rPr lang="en-US" b="0" i="0">
              <a:solidFill>
                <a:schemeClr val="bg2"/>
              </a:solidFill>
              <a:effectLst/>
              <a:latin typeface="arial" panose="020B0604020202020204" pitchFamily="34" charset="0"/>
            </a:rPr>
            <a:t>Coding the program</a:t>
          </a:r>
          <a:endParaRPr lang="en-US" dirty="0">
            <a:solidFill>
              <a:schemeClr val="bg2"/>
            </a:solidFill>
          </a:endParaRPr>
        </a:p>
      </dgm:t>
    </dgm:pt>
    <dgm:pt modelId="{5970FCFB-4AC6-41FA-B91D-B8659E49816F}" type="parTrans" cxnId="{EFD044C3-9FD0-42FE-A088-FC541528B0C8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A038E683-D29C-467D-A63D-31442F33340E}" type="sibTrans" cxnId="{EFD044C3-9FD0-42FE-A088-FC541528B0C8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62E43FE9-4ECA-46C3-8E5B-FCA52ECF8197}">
      <dgm:prSet/>
      <dgm:spPr/>
      <dgm:t>
        <a:bodyPr/>
        <a:lstStyle/>
        <a:p>
          <a:r>
            <a:rPr lang="en-US" b="0" i="0">
              <a:solidFill>
                <a:schemeClr val="bg2"/>
              </a:solidFill>
              <a:effectLst/>
              <a:latin typeface="arial" panose="020B0604020202020204" pitchFamily="34" charset="0"/>
            </a:rPr>
            <a:t>Testing the program</a:t>
          </a:r>
          <a:endParaRPr lang="en-US">
            <a:solidFill>
              <a:schemeClr val="bg2"/>
            </a:solidFill>
          </a:endParaRPr>
        </a:p>
      </dgm:t>
    </dgm:pt>
    <dgm:pt modelId="{DCF27C2A-3413-46F1-A009-A13DEAF131A6}" type="parTrans" cxnId="{FE89EE79-2FD1-42E0-9C7C-FB4D4F73C14F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F900A57B-52E9-405A-A28F-7257DAB0B985}" type="sibTrans" cxnId="{FE89EE79-2FD1-42E0-9C7C-FB4D4F73C14F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79D9F6C5-C4A3-4BD7-8EC1-31748F728C76}">
      <dgm:prSet/>
      <dgm:spPr/>
      <dgm:t>
        <a:bodyPr/>
        <a:lstStyle/>
        <a:p>
          <a:r>
            <a:rPr lang="en-US" b="0" i="0">
              <a:solidFill>
                <a:schemeClr val="bg2"/>
              </a:solidFill>
              <a:effectLst/>
              <a:latin typeface="arial" panose="020B0604020202020204" pitchFamily="34" charset="0"/>
            </a:rPr>
            <a:t>Documenting the program</a:t>
          </a:r>
          <a:endParaRPr lang="en-US">
            <a:solidFill>
              <a:schemeClr val="bg2"/>
            </a:solidFill>
          </a:endParaRPr>
        </a:p>
      </dgm:t>
    </dgm:pt>
    <dgm:pt modelId="{5020208C-9853-4099-942D-0FC7BC3C4FD9}" type="parTrans" cxnId="{2AA2A3F3-550B-4971-9022-57F408C0381B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5B4CD8BA-D87F-4A55-94E4-B58F79A5A482}" type="sibTrans" cxnId="{2AA2A3F3-550B-4971-9022-57F408C0381B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9066905C-0259-4D85-986F-9A4CA736C9B4}" type="pres">
      <dgm:prSet presAssocID="{40466DB9-0331-40C5-A097-AA4F36B9C84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1E0D8D6-3D4B-4947-AC7B-5B372612F93A}" type="pres">
      <dgm:prSet presAssocID="{F0A8F625-FD43-4C46-B5D4-F2831C4FB2BC}" presName="Accent1" presStyleCnt="0"/>
      <dgm:spPr/>
    </dgm:pt>
    <dgm:pt modelId="{EF8E8202-0674-4C3E-AD55-4A3255E69269}" type="pres">
      <dgm:prSet presAssocID="{F0A8F625-FD43-4C46-B5D4-F2831C4FB2BC}" presName="Accent" presStyleLbl="node1" presStyleIdx="0" presStyleCnt="5"/>
      <dgm:spPr/>
    </dgm:pt>
    <dgm:pt modelId="{4BEA35A8-4B48-41E3-865C-AA12EF21C75C}" type="pres">
      <dgm:prSet presAssocID="{F0A8F625-FD43-4C46-B5D4-F2831C4FB2BC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E928A4CB-C7F7-4587-B754-D233E3ADBFE7}" type="pres">
      <dgm:prSet presAssocID="{499438B4-ACB1-4F59-8F10-DE871CF924D3}" presName="Accent2" presStyleCnt="0"/>
      <dgm:spPr/>
    </dgm:pt>
    <dgm:pt modelId="{8443EB05-7860-4186-B729-1005C18ADA44}" type="pres">
      <dgm:prSet presAssocID="{499438B4-ACB1-4F59-8F10-DE871CF924D3}" presName="Accent" presStyleLbl="node1" presStyleIdx="1" presStyleCnt="5"/>
      <dgm:spPr/>
    </dgm:pt>
    <dgm:pt modelId="{C1316BF2-9001-46DB-B11E-E2A35BE24DA5}" type="pres">
      <dgm:prSet presAssocID="{499438B4-ACB1-4F59-8F10-DE871CF924D3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D01DA996-0B16-41E4-8607-53B24A0233B5}" type="pres">
      <dgm:prSet presAssocID="{3A171B4D-55F8-4DDF-884B-24D72EBC4C2E}" presName="Accent3" presStyleCnt="0"/>
      <dgm:spPr/>
    </dgm:pt>
    <dgm:pt modelId="{44C1574B-813C-413B-93A8-EF92AD11CA79}" type="pres">
      <dgm:prSet presAssocID="{3A171B4D-55F8-4DDF-884B-24D72EBC4C2E}" presName="Accent" presStyleLbl="node1" presStyleIdx="2" presStyleCnt="5"/>
      <dgm:spPr/>
    </dgm:pt>
    <dgm:pt modelId="{FBBDD57D-11CF-4B11-924C-E8A0F8CE1824}" type="pres">
      <dgm:prSet presAssocID="{3A171B4D-55F8-4DDF-884B-24D72EBC4C2E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0E9349E2-695D-4E28-B8A3-575796AB152A}" type="pres">
      <dgm:prSet presAssocID="{62E43FE9-4ECA-46C3-8E5B-FCA52ECF8197}" presName="Accent4" presStyleCnt="0"/>
      <dgm:spPr/>
    </dgm:pt>
    <dgm:pt modelId="{26BB6198-D687-4139-BFFB-8597FEC20120}" type="pres">
      <dgm:prSet presAssocID="{62E43FE9-4ECA-46C3-8E5B-FCA52ECF8197}" presName="Accent" presStyleLbl="node1" presStyleIdx="3" presStyleCnt="5"/>
      <dgm:spPr/>
    </dgm:pt>
    <dgm:pt modelId="{1AC1A9A6-AF2E-4B8F-B738-EC67F7A16423}" type="pres">
      <dgm:prSet presAssocID="{62E43FE9-4ECA-46C3-8E5B-FCA52ECF8197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1FCBD99B-94D8-4AAB-A59A-C77B8F551899}" type="pres">
      <dgm:prSet presAssocID="{79D9F6C5-C4A3-4BD7-8EC1-31748F728C76}" presName="Accent5" presStyleCnt="0"/>
      <dgm:spPr/>
    </dgm:pt>
    <dgm:pt modelId="{8CCF6C07-1D57-484A-B891-6EE1376E1739}" type="pres">
      <dgm:prSet presAssocID="{79D9F6C5-C4A3-4BD7-8EC1-31748F728C76}" presName="Accent" presStyleLbl="node1" presStyleIdx="4" presStyleCnt="5"/>
      <dgm:spPr/>
    </dgm:pt>
    <dgm:pt modelId="{F3788D60-294A-4038-B57D-A319A1BC786C}" type="pres">
      <dgm:prSet presAssocID="{79D9F6C5-C4A3-4BD7-8EC1-31748F728C76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8E9B6020-AF3F-440F-BCA1-5351D8D957B6}" type="presOf" srcId="{40466DB9-0331-40C5-A097-AA4F36B9C84B}" destId="{9066905C-0259-4D85-986F-9A4CA736C9B4}" srcOrd="0" destOrd="0" presId="urn:microsoft.com/office/officeart/2009/layout/CircleArrowProcess"/>
    <dgm:cxn modelId="{D435C03F-ADF3-49CD-B50C-5CDA750DD7E8}" type="presOf" srcId="{79D9F6C5-C4A3-4BD7-8EC1-31748F728C76}" destId="{F3788D60-294A-4038-B57D-A319A1BC786C}" srcOrd="0" destOrd="0" presId="urn:microsoft.com/office/officeart/2009/layout/CircleArrowProcess"/>
    <dgm:cxn modelId="{D437A841-416A-44FC-A06A-C73100AF9928}" type="presOf" srcId="{F0A8F625-FD43-4C46-B5D4-F2831C4FB2BC}" destId="{4BEA35A8-4B48-41E3-865C-AA12EF21C75C}" srcOrd="0" destOrd="0" presId="urn:microsoft.com/office/officeart/2009/layout/CircleArrowProcess"/>
    <dgm:cxn modelId="{FE89EE79-2FD1-42E0-9C7C-FB4D4F73C14F}" srcId="{40466DB9-0331-40C5-A097-AA4F36B9C84B}" destId="{62E43FE9-4ECA-46C3-8E5B-FCA52ECF8197}" srcOrd="3" destOrd="0" parTransId="{DCF27C2A-3413-46F1-A009-A13DEAF131A6}" sibTransId="{F900A57B-52E9-405A-A28F-7257DAB0B985}"/>
    <dgm:cxn modelId="{8CE10A8A-EBA9-4267-99C9-26E6B053ADB1}" type="presOf" srcId="{62E43FE9-4ECA-46C3-8E5B-FCA52ECF8197}" destId="{1AC1A9A6-AF2E-4B8F-B738-EC67F7A16423}" srcOrd="0" destOrd="0" presId="urn:microsoft.com/office/officeart/2009/layout/CircleArrowProcess"/>
    <dgm:cxn modelId="{36DC2FAD-968C-4EA9-A74E-D2F6524402B1}" type="presOf" srcId="{3A171B4D-55F8-4DDF-884B-24D72EBC4C2E}" destId="{FBBDD57D-11CF-4B11-924C-E8A0F8CE1824}" srcOrd="0" destOrd="0" presId="urn:microsoft.com/office/officeart/2009/layout/CircleArrowProcess"/>
    <dgm:cxn modelId="{005DF3B9-AE79-4C2A-AC07-0803423DBE56}" srcId="{40466DB9-0331-40C5-A097-AA4F36B9C84B}" destId="{499438B4-ACB1-4F59-8F10-DE871CF924D3}" srcOrd="1" destOrd="0" parTransId="{4995E7AC-DC2C-43DC-8716-5385C7DA86FF}" sibTransId="{B8F48C24-738F-4856-B7D1-17D1CB84207F}"/>
    <dgm:cxn modelId="{C55AC9BD-510D-46D2-AD2E-95392DEBC270}" type="presOf" srcId="{499438B4-ACB1-4F59-8F10-DE871CF924D3}" destId="{C1316BF2-9001-46DB-B11E-E2A35BE24DA5}" srcOrd="0" destOrd="0" presId="urn:microsoft.com/office/officeart/2009/layout/CircleArrowProcess"/>
    <dgm:cxn modelId="{EFD044C3-9FD0-42FE-A088-FC541528B0C8}" srcId="{40466DB9-0331-40C5-A097-AA4F36B9C84B}" destId="{3A171B4D-55F8-4DDF-884B-24D72EBC4C2E}" srcOrd="2" destOrd="0" parTransId="{5970FCFB-4AC6-41FA-B91D-B8659E49816F}" sibTransId="{A038E683-D29C-467D-A63D-31442F33340E}"/>
    <dgm:cxn modelId="{3D0A1FCC-8B2D-4484-B4A5-E01D4BB629E2}" srcId="{40466DB9-0331-40C5-A097-AA4F36B9C84B}" destId="{F0A8F625-FD43-4C46-B5D4-F2831C4FB2BC}" srcOrd="0" destOrd="0" parTransId="{7EDD3614-DF8C-4102-9BAB-207D91A6A82B}" sibTransId="{380E3C09-EE94-413B-B7B7-99155674C0F6}"/>
    <dgm:cxn modelId="{2AA2A3F3-550B-4971-9022-57F408C0381B}" srcId="{40466DB9-0331-40C5-A097-AA4F36B9C84B}" destId="{79D9F6C5-C4A3-4BD7-8EC1-31748F728C76}" srcOrd="4" destOrd="0" parTransId="{5020208C-9853-4099-942D-0FC7BC3C4FD9}" sibTransId="{5B4CD8BA-D87F-4A55-94E4-B58F79A5A482}"/>
    <dgm:cxn modelId="{AB9CE97B-CADF-4C9F-B989-4F663426BFEE}" type="presParOf" srcId="{9066905C-0259-4D85-986F-9A4CA736C9B4}" destId="{41E0D8D6-3D4B-4947-AC7B-5B372612F93A}" srcOrd="0" destOrd="0" presId="urn:microsoft.com/office/officeart/2009/layout/CircleArrowProcess"/>
    <dgm:cxn modelId="{227D4BFD-F6B5-4A6C-A70E-04C1F98FA64E}" type="presParOf" srcId="{41E0D8D6-3D4B-4947-AC7B-5B372612F93A}" destId="{EF8E8202-0674-4C3E-AD55-4A3255E69269}" srcOrd="0" destOrd="0" presId="urn:microsoft.com/office/officeart/2009/layout/CircleArrowProcess"/>
    <dgm:cxn modelId="{C3F4F5A1-CA4B-46BB-B982-53C770ED47B6}" type="presParOf" srcId="{9066905C-0259-4D85-986F-9A4CA736C9B4}" destId="{4BEA35A8-4B48-41E3-865C-AA12EF21C75C}" srcOrd="1" destOrd="0" presId="urn:microsoft.com/office/officeart/2009/layout/CircleArrowProcess"/>
    <dgm:cxn modelId="{FE228502-F49F-4023-8CA0-3EF165AE9BD5}" type="presParOf" srcId="{9066905C-0259-4D85-986F-9A4CA736C9B4}" destId="{E928A4CB-C7F7-4587-B754-D233E3ADBFE7}" srcOrd="2" destOrd="0" presId="urn:microsoft.com/office/officeart/2009/layout/CircleArrowProcess"/>
    <dgm:cxn modelId="{1F14C089-2347-4083-BDAC-F34BA8ACDB1D}" type="presParOf" srcId="{E928A4CB-C7F7-4587-B754-D233E3ADBFE7}" destId="{8443EB05-7860-4186-B729-1005C18ADA44}" srcOrd="0" destOrd="0" presId="urn:microsoft.com/office/officeart/2009/layout/CircleArrowProcess"/>
    <dgm:cxn modelId="{1FA4F7DF-830B-407E-B302-FD920E0E396B}" type="presParOf" srcId="{9066905C-0259-4D85-986F-9A4CA736C9B4}" destId="{C1316BF2-9001-46DB-B11E-E2A35BE24DA5}" srcOrd="3" destOrd="0" presId="urn:microsoft.com/office/officeart/2009/layout/CircleArrowProcess"/>
    <dgm:cxn modelId="{92FD6FFC-37F7-483D-B973-323619293640}" type="presParOf" srcId="{9066905C-0259-4D85-986F-9A4CA736C9B4}" destId="{D01DA996-0B16-41E4-8607-53B24A0233B5}" srcOrd="4" destOrd="0" presId="urn:microsoft.com/office/officeart/2009/layout/CircleArrowProcess"/>
    <dgm:cxn modelId="{48827DAD-CD3C-4F46-AEA1-8156680B2051}" type="presParOf" srcId="{D01DA996-0B16-41E4-8607-53B24A0233B5}" destId="{44C1574B-813C-413B-93A8-EF92AD11CA79}" srcOrd="0" destOrd="0" presId="urn:microsoft.com/office/officeart/2009/layout/CircleArrowProcess"/>
    <dgm:cxn modelId="{D8409465-58D7-42DF-B436-D42023621E39}" type="presParOf" srcId="{9066905C-0259-4D85-986F-9A4CA736C9B4}" destId="{FBBDD57D-11CF-4B11-924C-E8A0F8CE1824}" srcOrd="5" destOrd="0" presId="urn:microsoft.com/office/officeart/2009/layout/CircleArrowProcess"/>
    <dgm:cxn modelId="{04010B4E-89B7-4EAD-A8D0-0D6B14F870C0}" type="presParOf" srcId="{9066905C-0259-4D85-986F-9A4CA736C9B4}" destId="{0E9349E2-695D-4E28-B8A3-575796AB152A}" srcOrd="6" destOrd="0" presId="urn:microsoft.com/office/officeart/2009/layout/CircleArrowProcess"/>
    <dgm:cxn modelId="{78E5A8AE-91BF-473E-95A8-5C607D730002}" type="presParOf" srcId="{0E9349E2-695D-4E28-B8A3-575796AB152A}" destId="{26BB6198-D687-4139-BFFB-8597FEC20120}" srcOrd="0" destOrd="0" presId="urn:microsoft.com/office/officeart/2009/layout/CircleArrowProcess"/>
    <dgm:cxn modelId="{6DEA699D-02C8-4761-93E5-8C748653F9BC}" type="presParOf" srcId="{9066905C-0259-4D85-986F-9A4CA736C9B4}" destId="{1AC1A9A6-AF2E-4B8F-B738-EC67F7A16423}" srcOrd="7" destOrd="0" presId="urn:microsoft.com/office/officeart/2009/layout/CircleArrowProcess"/>
    <dgm:cxn modelId="{E8436ADC-EAB9-48E3-9972-ED96A9F1EE7F}" type="presParOf" srcId="{9066905C-0259-4D85-986F-9A4CA736C9B4}" destId="{1FCBD99B-94D8-4AAB-A59A-C77B8F551899}" srcOrd="8" destOrd="0" presId="urn:microsoft.com/office/officeart/2009/layout/CircleArrowProcess"/>
    <dgm:cxn modelId="{200449E8-40C0-498A-A912-66444FD6CDA6}" type="presParOf" srcId="{1FCBD99B-94D8-4AAB-A59A-C77B8F551899}" destId="{8CCF6C07-1D57-484A-B891-6EE1376E1739}" srcOrd="0" destOrd="0" presId="urn:microsoft.com/office/officeart/2009/layout/CircleArrowProcess"/>
    <dgm:cxn modelId="{0176D8B8-8A07-4D65-8035-B703FC872ADC}" type="presParOf" srcId="{9066905C-0259-4D85-986F-9A4CA736C9B4}" destId="{F3788D60-294A-4038-B57D-A319A1BC786C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466DB9-0331-40C5-A097-AA4F36B9C84B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F0A8F625-FD43-4C46-B5D4-F2831C4FB2BC}">
      <dgm:prSet phldrT="[Text]"/>
      <dgm:spPr/>
      <dgm:t>
        <a:bodyPr/>
        <a:lstStyle/>
        <a:p>
          <a:r>
            <a: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Processing Speed</a:t>
          </a:r>
          <a:endParaRPr lang="en-US" dirty="0">
            <a:solidFill>
              <a:schemeClr val="bg2"/>
            </a:solidFill>
          </a:endParaRPr>
        </a:p>
      </dgm:t>
    </dgm:pt>
    <dgm:pt modelId="{7EDD3614-DF8C-4102-9BAB-207D91A6A82B}" type="parTrans" cxnId="{3D0A1FCC-8B2D-4484-B4A5-E01D4BB629E2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380E3C09-EE94-413B-B7B7-99155674C0F6}" type="sibTrans" cxnId="{3D0A1FCC-8B2D-4484-B4A5-E01D4BB629E2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499438B4-ACB1-4F59-8F10-DE871CF924D3}">
      <dgm:prSet phldrT="[Text]"/>
      <dgm:spPr/>
      <dgm:t>
        <a:bodyPr/>
        <a:lstStyle/>
        <a:p>
          <a:r>
            <a: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Accuracy</a:t>
          </a:r>
          <a:endParaRPr lang="en-US" dirty="0">
            <a:solidFill>
              <a:schemeClr val="bg2"/>
            </a:solidFill>
          </a:endParaRPr>
        </a:p>
      </dgm:t>
    </dgm:pt>
    <dgm:pt modelId="{4995E7AC-DC2C-43DC-8716-5385C7DA86FF}" type="parTrans" cxnId="{005DF3B9-AE79-4C2A-AC07-0803423DBE56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B8F48C24-738F-4856-B7D1-17D1CB84207F}" type="sibTrans" cxnId="{005DF3B9-AE79-4C2A-AC07-0803423DBE56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3A171B4D-55F8-4DDF-884B-24D72EBC4C2E}">
      <dgm:prSet phldrT="[Text]"/>
      <dgm:spPr/>
      <dgm:t>
        <a:bodyPr/>
        <a:lstStyle/>
        <a:p>
          <a:r>
            <a: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Multi-tasking</a:t>
          </a:r>
          <a:endParaRPr lang="en-US" dirty="0">
            <a:solidFill>
              <a:schemeClr val="bg2"/>
            </a:solidFill>
          </a:endParaRPr>
        </a:p>
      </dgm:t>
    </dgm:pt>
    <dgm:pt modelId="{5970FCFB-4AC6-41FA-B91D-B8659E49816F}" type="parTrans" cxnId="{EFD044C3-9FD0-42FE-A088-FC541528B0C8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A038E683-D29C-467D-A63D-31442F33340E}" type="sibTrans" cxnId="{EFD044C3-9FD0-42FE-A088-FC541528B0C8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62E43FE9-4ECA-46C3-8E5B-FCA52ECF8197}">
      <dgm:prSet/>
      <dgm:spPr/>
      <dgm:t>
        <a:bodyPr/>
        <a:lstStyle/>
        <a:p>
          <a:r>
            <a: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Storage</a:t>
          </a:r>
          <a:endParaRPr lang="en-US" dirty="0">
            <a:solidFill>
              <a:schemeClr val="bg2"/>
            </a:solidFill>
          </a:endParaRPr>
        </a:p>
      </dgm:t>
    </dgm:pt>
    <dgm:pt modelId="{DCF27C2A-3413-46F1-A009-A13DEAF131A6}" type="parTrans" cxnId="{FE89EE79-2FD1-42E0-9C7C-FB4D4F73C14F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F900A57B-52E9-405A-A28F-7257DAB0B985}" type="sibTrans" cxnId="{FE89EE79-2FD1-42E0-9C7C-FB4D4F73C14F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79D9F6C5-C4A3-4BD7-8EC1-31748F728C76}">
      <dgm:prSet/>
      <dgm:spPr/>
      <dgm:t>
        <a:bodyPr/>
        <a:lstStyle/>
        <a:p>
          <a:r>
            <a: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Reduce cost</a:t>
          </a:r>
          <a:endParaRPr lang="en-US" dirty="0">
            <a:solidFill>
              <a:schemeClr val="bg2"/>
            </a:solidFill>
          </a:endParaRPr>
        </a:p>
      </dgm:t>
    </dgm:pt>
    <dgm:pt modelId="{5020208C-9853-4099-942D-0FC7BC3C4FD9}" type="parTrans" cxnId="{2AA2A3F3-550B-4971-9022-57F408C0381B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5B4CD8BA-D87F-4A55-94E4-B58F79A5A482}" type="sibTrans" cxnId="{2AA2A3F3-550B-4971-9022-57F408C0381B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9066905C-0259-4D85-986F-9A4CA736C9B4}" type="pres">
      <dgm:prSet presAssocID="{40466DB9-0331-40C5-A097-AA4F36B9C84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1E0D8D6-3D4B-4947-AC7B-5B372612F93A}" type="pres">
      <dgm:prSet presAssocID="{F0A8F625-FD43-4C46-B5D4-F2831C4FB2BC}" presName="Accent1" presStyleCnt="0"/>
      <dgm:spPr/>
    </dgm:pt>
    <dgm:pt modelId="{EF8E8202-0674-4C3E-AD55-4A3255E69269}" type="pres">
      <dgm:prSet presAssocID="{F0A8F625-FD43-4C46-B5D4-F2831C4FB2BC}" presName="Accent" presStyleLbl="node1" presStyleIdx="0" presStyleCnt="5"/>
      <dgm:spPr/>
    </dgm:pt>
    <dgm:pt modelId="{4BEA35A8-4B48-41E3-865C-AA12EF21C75C}" type="pres">
      <dgm:prSet presAssocID="{F0A8F625-FD43-4C46-B5D4-F2831C4FB2BC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E928A4CB-C7F7-4587-B754-D233E3ADBFE7}" type="pres">
      <dgm:prSet presAssocID="{499438B4-ACB1-4F59-8F10-DE871CF924D3}" presName="Accent2" presStyleCnt="0"/>
      <dgm:spPr/>
    </dgm:pt>
    <dgm:pt modelId="{8443EB05-7860-4186-B729-1005C18ADA44}" type="pres">
      <dgm:prSet presAssocID="{499438B4-ACB1-4F59-8F10-DE871CF924D3}" presName="Accent" presStyleLbl="node1" presStyleIdx="1" presStyleCnt="5"/>
      <dgm:spPr/>
    </dgm:pt>
    <dgm:pt modelId="{C1316BF2-9001-46DB-B11E-E2A35BE24DA5}" type="pres">
      <dgm:prSet presAssocID="{499438B4-ACB1-4F59-8F10-DE871CF924D3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D01DA996-0B16-41E4-8607-53B24A0233B5}" type="pres">
      <dgm:prSet presAssocID="{3A171B4D-55F8-4DDF-884B-24D72EBC4C2E}" presName="Accent3" presStyleCnt="0"/>
      <dgm:spPr/>
    </dgm:pt>
    <dgm:pt modelId="{44C1574B-813C-413B-93A8-EF92AD11CA79}" type="pres">
      <dgm:prSet presAssocID="{3A171B4D-55F8-4DDF-884B-24D72EBC4C2E}" presName="Accent" presStyleLbl="node1" presStyleIdx="2" presStyleCnt="5"/>
      <dgm:spPr/>
    </dgm:pt>
    <dgm:pt modelId="{FBBDD57D-11CF-4B11-924C-E8A0F8CE1824}" type="pres">
      <dgm:prSet presAssocID="{3A171B4D-55F8-4DDF-884B-24D72EBC4C2E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0E9349E2-695D-4E28-B8A3-575796AB152A}" type="pres">
      <dgm:prSet presAssocID="{62E43FE9-4ECA-46C3-8E5B-FCA52ECF8197}" presName="Accent4" presStyleCnt="0"/>
      <dgm:spPr/>
    </dgm:pt>
    <dgm:pt modelId="{26BB6198-D687-4139-BFFB-8597FEC20120}" type="pres">
      <dgm:prSet presAssocID="{62E43FE9-4ECA-46C3-8E5B-FCA52ECF8197}" presName="Accent" presStyleLbl="node1" presStyleIdx="3" presStyleCnt="5"/>
      <dgm:spPr/>
    </dgm:pt>
    <dgm:pt modelId="{1AC1A9A6-AF2E-4B8F-B738-EC67F7A16423}" type="pres">
      <dgm:prSet presAssocID="{62E43FE9-4ECA-46C3-8E5B-FCA52ECF8197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1FCBD99B-94D8-4AAB-A59A-C77B8F551899}" type="pres">
      <dgm:prSet presAssocID="{79D9F6C5-C4A3-4BD7-8EC1-31748F728C76}" presName="Accent5" presStyleCnt="0"/>
      <dgm:spPr/>
    </dgm:pt>
    <dgm:pt modelId="{8CCF6C07-1D57-484A-B891-6EE1376E1739}" type="pres">
      <dgm:prSet presAssocID="{79D9F6C5-C4A3-4BD7-8EC1-31748F728C76}" presName="Accent" presStyleLbl="node1" presStyleIdx="4" presStyleCnt="5"/>
      <dgm:spPr/>
    </dgm:pt>
    <dgm:pt modelId="{F3788D60-294A-4038-B57D-A319A1BC786C}" type="pres">
      <dgm:prSet presAssocID="{79D9F6C5-C4A3-4BD7-8EC1-31748F728C76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8E9B6020-AF3F-440F-BCA1-5351D8D957B6}" type="presOf" srcId="{40466DB9-0331-40C5-A097-AA4F36B9C84B}" destId="{9066905C-0259-4D85-986F-9A4CA736C9B4}" srcOrd="0" destOrd="0" presId="urn:microsoft.com/office/officeart/2009/layout/CircleArrowProcess"/>
    <dgm:cxn modelId="{D435C03F-ADF3-49CD-B50C-5CDA750DD7E8}" type="presOf" srcId="{79D9F6C5-C4A3-4BD7-8EC1-31748F728C76}" destId="{F3788D60-294A-4038-B57D-A319A1BC786C}" srcOrd="0" destOrd="0" presId="urn:microsoft.com/office/officeart/2009/layout/CircleArrowProcess"/>
    <dgm:cxn modelId="{D437A841-416A-44FC-A06A-C73100AF9928}" type="presOf" srcId="{F0A8F625-FD43-4C46-B5D4-F2831C4FB2BC}" destId="{4BEA35A8-4B48-41E3-865C-AA12EF21C75C}" srcOrd="0" destOrd="0" presId="urn:microsoft.com/office/officeart/2009/layout/CircleArrowProcess"/>
    <dgm:cxn modelId="{FE89EE79-2FD1-42E0-9C7C-FB4D4F73C14F}" srcId="{40466DB9-0331-40C5-A097-AA4F36B9C84B}" destId="{62E43FE9-4ECA-46C3-8E5B-FCA52ECF8197}" srcOrd="3" destOrd="0" parTransId="{DCF27C2A-3413-46F1-A009-A13DEAF131A6}" sibTransId="{F900A57B-52E9-405A-A28F-7257DAB0B985}"/>
    <dgm:cxn modelId="{8CE10A8A-EBA9-4267-99C9-26E6B053ADB1}" type="presOf" srcId="{62E43FE9-4ECA-46C3-8E5B-FCA52ECF8197}" destId="{1AC1A9A6-AF2E-4B8F-B738-EC67F7A16423}" srcOrd="0" destOrd="0" presId="urn:microsoft.com/office/officeart/2009/layout/CircleArrowProcess"/>
    <dgm:cxn modelId="{36DC2FAD-968C-4EA9-A74E-D2F6524402B1}" type="presOf" srcId="{3A171B4D-55F8-4DDF-884B-24D72EBC4C2E}" destId="{FBBDD57D-11CF-4B11-924C-E8A0F8CE1824}" srcOrd="0" destOrd="0" presId="urn:microsoft.com/office/officeart/2009/layout/CircleArrowProcess"/>
    <dgm:cxn modelId="{005DF3B9-AE79-4C2A-AC07-0803423DBE56}" srcId="{40466DB9-0331-40C5-A097-AA4F36B9C84B}" destId="{499438B4-ACB1-4F59-8F10-DE871CF924D3}" srcOrd="1" destOrd="0" parTransId="{4995E7AC-DC2C-43DC-8716-5385C7DA86FF}" sibTransId="{B8F48C24-738F-4856-B7D1-17D1CB84207F}"/>
    <dgm:cxn modelId="{C55AC9BD-510D-46D2-AD2E-95392DEBC270}" type="presOf" srcId="{499438B4-ACB1-4F59-8F10-DE871CF924D3}" destId="{C1316BF2-9001-46DB-B11E-E2A35BE24DA5}" srcOrd="0" destOrd="0" presId="urn:microsoft.com/office/officeart/2009/layout/CircleArrowProcess"/>
    <dgm:cxn modelId="{EFD044C3-9FD0-42FE-A088-FC541528B0C8}" srcId="{40466DB9-0331-40C5-A097-AA4F36B9C84B}" destId="{3A171B4D-55F8-4DDF-884B-24D72EBC4C2E}" srcOrd="2" destOrd="0" parTransId="{5970FCFB-4AC6-41FA-B91D-B8659E49816F}" sibTransId="{A038E683-D29C-467D-A63D-31442F33340E}"/>
    <dgm:cxn modelId="{3D0A1FCC-8B2D-4484-B4A5-E01D4BB629E2}" srcId="{40466DB9-0331-40C5-A097-AA4F36B9C84B}" destId="{F0A8F625-FD43-4C46-B5D4-F2831C4FB2BC}" srcOrd="0" destOrd="0" parTransId="{7EDD3614-DF8C-4102-9BAB-207D91A6A82B}" sibTransId="{380E3C09-EE94-413B-B7B7-99155674C0F6}"/>
    <dgm:cxn modelId="{2AA2A3F3-550B-4971-9022-57F408C0381B}" srcId="{40466DB9-0331-40C5-A097-AA4F36B9C84B}" destId="{79D9F6C5-C4A3-4BD7-8EC1-31748F728C76}" srcOrd="4" destOrd="0" parTransId="{5020208C-9853-4099-942D-0FC7BC3C4FD9}" sibTransId="{5B4CD8BA-D87F-4A55-94E4-B58F79A5A482}"/>
    <dgm:cxn modelId="{AB9CE97B-CADF-4C9F-B989-4F663426BFEE}" type="presParOf" srcId="{9066905C-0259-4D85-986F-9A4CA736C9B4}" destId="{41E0D8D6-3D4B-4947-AC7B-5B372612F93A}" srcOrd="0" destOrd="0" presId="urn:microsoft.com/office/officeart/2009/layout/CircleArrowProcess"/>
    <dgm:cxn modelId="{227D4BFD-F6B5-4A6C-A70E-04C1F98FA64E}" type="presParOf" srcId="{41E0D8D6-3D4B-4947-AC7B-5B372612F93A}" destId="{EF8E8202-0674-4C3E-AD55-4A3255E69269}" srcOrd="0" destOrd="0" presId="urn:microsoft.com/office/officeart/2009/layout/CircleArrowProcess"/>
    <dgm:cxn modelId="{C3F4F5A1-CA4B-46BB-B982-53C770ED47B6}" type="presParOf" srcId="{9066905C-0259-4D85-986F-9A4CA736C9B4}" destId="{4BEA35A8-4B48-41E3-865C-AA12EF21C75C}" srcOrd="1" destOrd="0" presId="urn:microsoft.com/office/officeart/2009/layout/CircleArrowProcess"/>
    <dgm:cxn modelId="{FE228502-F49F-4023-8CA0-3EF165AE9BD5}" type="presParOf" srcId="{9066905C-0259-4D85-986F-9A4CA736C9B4}" destId="{E928A4CB-C7F7-4587-B754-D233E3ADBFE7}" srcOrd="2" destOrd="0" presId="urn:microsoft.com/office/officeart/2009/layout/CircleArrowProcess"/>
    <dgm:cxn modelId="{1F14C089-2347-4083-BDAC-F34BA8ACDB1D}" type="presParOf" srcId="{E928A4CB-C7F7-4587-B754-D233E3ADBFE7}" destId="{8443EB05-7860-4186-B729-1005C18ADA44}" srcOrd="0" destOrd="0" presId="urn:microsoft.com/office/officeart/2009/layout/CircleArrowProcess"/>
    <dgm:cxn modelId="{1FA4F7DF-830B-407E-B302-FD920E0E396B}" type="presParOf" srcId="{9066905C-0259-4D85-986F-9A4CA736C9B4}" destId="{C1316BF2-9001-46DB-B11E-E2A35BE24DA5}" srcOrd="3" destOrd="0" presId="urn:microsoft.com/office/officeart/2009/layout/CircleArrowProcess"/>
    <dgm:cxn modelId="{92FD6FFC-37F7-483D-B973-323619293640}" type="presParOf" srcId="{9066905C-0259-4D85-986F-9A4CA736C9B4}" destId="{D01DA996-0B16-41E4-8607-53B24A0233B5}" srcOrd="4" destOrd="0" presId="urn:microsoft.com/office/officeart/2009/layout/CircleArrowProcess"/>
    <dgm:cxn modelId="{48827DAD-CD3C-4F46-AEA1-8156680B2051}" type="presParOf" srcId="{D01DA996-0B16-41E4-8607-53B24A0233B5}" destId="{44C1574B-813C-413B-93A8-EF92AD11CA79}" srcOrd="0" destOrd="0" presId="urn:microsoft.com/office/officeart/2009/layout/CircleArrowProcess"/>
    <dgm:cxn modelId="{D8409465-58D7-42DF-B436-D42023621E39}" type="presParOf" srcId="{9066905C-0259-4D85-986F-9A4CA736C9B4}" destId="{FBBDD57D-11CF-4B11-924C-E8A0F8CE1824}" srcOrd="5" destOrd="0" presId="urn:microsoft.com/office/officeart/2009/layout/CircleArrowProcess"/>
    <dgm:cxn modelId="{04010B4E-89B7-4EAD-A8D0-0D6B14F870C0}" type="presParOf" srcId="{9066905C-0259-4D85-986F-9A4CA736C9B4}" destId="{0E9349E2-695D-4E28-B8A3-575796AB152A}" srcOrd="6" destOrd="0" presId="urn:microsoft.com/office/officeart/2009/layout/CircleArrowProcess"/>
    <dgm:cxn modelId="{78E5A8AE-91BF-473E-95A8-5C607D730002}" type="presParOf" srcId="{0E9349E2-695D-4E28-B8A3-575796AB152A}" destId="{26BB6198-D687-4139-BFFB-8597FEC20120}" srcOrd="0" destOrd="0" presId="urn:microsoft.com/office/officeart/2009/layout/CircleArrowProcess"/>
    <dgm:cxn modelId="{6DEA699D-02C8-4761-93E5-8C748653F9BC}" type="presParOf" srcId="{9066905C-0259-4D85-986F-9A4CA736C9B4}" destId="{1AC1A9A6-AF2E-4B8F-B738-EC67F7A16423}" srcOrd="7" destOrd="0" presId="urn:microsoft.com/office/officeart/2009/layout/CircleArrowProcess"/>
    <dgm:cxn modelId="{E8436ADC-EAB9-48E3-9972-ED96A9F1EE7F}" type="presParOf" srcId="{9066905C-0259-4D85-986F-9A4CA736C9B4}" destId="{1FCBD99B-94D8-4AAB-A59A-C77B8F551899}" srcOrd="8" destOrd="0" presId="urn:microsoft.com/office/officeart/2009/layout/CircleArrowProcess"/>
    <dgm:cxn modelId="{200449E8-40C0-498A-A912-66444FD6CDA6}" type="presParOf" srcId="{1FCBD99B-94D8-4AAB-A59A-C77B8F551899}" destId="{8CCF6C07-1D57-484A-B891-6EE1376E1739}" srcOrd="0" destOrd="0" presId="urn:microsoft.com/office/officeart/2009/layout/CircleArrowProcess"/>
    <dgm:cxn modelId="{0176D8B8-8A07-4D65-8035-B703FC872ADC}" type="presParOf" srcId="{9066905C-0259-4D85-986F-9A4CA736C9B4}" destId="{F3788D60-294A-4038-B57D-A319A1BC786C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0466DB9-0331-40C5-A097-AA4F36B9C84B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F0A8F625-FD43-4C46-B5D4-F2831C4FB2BC}">
      <dgm:prSet phldrT="[Text]"/>
      <dgm:spPr/>
      <dgm:t>
        <a:bodyPr/>
        <a:lstStyle/>
        <a:p>
          <a:r>
            <a:rPr lang="en-US" b="0" i="0">
              <a:solidFill>
                <a:schemeClr val="bg2"/>
              </a:solidFill>
              <a:effectLst/>
              <a:latin typeface="arial" panose="020B0604020202020204" pitchFamily="34" charset="0"/>
            </a:rPr>
            <a:t>Design</a:t>
          </a:r>
          <a:endParaRPr lang="en-US" dirty="0">
            <a:solidFill>
              <a:schemeClr val="bg2"/>
            </a:solidFill>
          </a:endParaRPr>
        </a:p>
      </dgm:t>
    </dgm:pt>
    <dgm:pt modelId="{7EDD3614-DF8C-4102-9BAB-207D91A6A82B}" type="parTrans" cxnId="{3D0A1FCC-8B2D-4484-B4A5-E01D4BB629E2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380E3C09-EE94-413B-B7B7-99155674C0F6}" type="sibTrans" cxnId="{3D0A1FCC-8B2D-4484-B4A5-E01D4BB629E2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499438B4-ACB1-4F59-8F10-DE871CF924D3}">
      <dgm:prSet phldrT="[Text]"/>
      <dgm:spPr/>
      <dgm:t>
        <a:bodyPr/>
        <a:lstStyle/>
        <a:p>
          <a:r>
            <a:rPr lang="en-US" b="0" i="0">
              <a:solidFill>
                <a:schemeClr val="bg2"/>
              </a:solidFill>
              <a:effectLst/>
              <a:latin typeface="arial" panose="020B0604020202020204" pitchFamily="34" charset="0"/>
            </a:rPr>
            <a:t>Develop</a:t>
          </a:r>
          <a:endParaRPr lang="en-US" dirty="0">
            <a:solidFill>
              <a:schemeClr val="bg2"/>
            </a:solidFill>
          </a:endParaRPr>
        </a:p>
      </dgm:t>
    </dgm:pt>
    <dgm:pt modelId="{4995E7AC-DC2C-43DC-8716-5385C7DA86FF}" type="parTrans" cxnId="{005DF3B9-AE79-4C2A-AC07-0803423DBE56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B8F48C24-738F-4856-B7D1-17D1CB84207F}" type="sibTrans" cxnId="{005DF3B9-AE79-4C2A-AC07-0803423DBE56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3A171B4D-55F8-4DDF-884B-24D72EBC4C2E}">
      <dgm:prSet phldrT="[Text]"/>
      <dgm:spPr/>
      <dgm:t>
        <a:bodyPr/>
        <a:lstStyle/>
        <a:p>
          <a:r>
            <a: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Test software</a:t>
          </a:r>
          <a:endParaRPr lang="en-US" dirty="0">
            <a:solidFill>
              <a:schemeClr val="bg2"/>
            </a:solidFill>
          </a:endParaRPr>
        </a:p>
      </dgm:t>
    </dgm:pt>
    <dgm:pt modelId="{5970FCFB-4AC6-41FA-B91D-B8659E49816F}" type="parTrans" cxnId="{EFD044C3-9FD0-42FE-A088-FC541528B0C8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A038E683-D29C-467D-A63D-31442F33340E}" type="sibTrans" cxnId="{EFD044C3-9FD0-42FE-A088-FC541528B0C8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62E43FE9-4ECA-46C3-8E5B-FCA52ECF8197}">
      <dgm:prSet/>
      <dgm:spPr/>
      <dgm:t>
        <a:bodyPr/>
        <a:lstStyle/>
        <a:p>
          <a:r>
            <a:rPr lang="en-US" b="0" i="0">
              <a:solidFill>
                <a:schemeClr val="bg2"/>
              </a:solidFill>
              <a:effectLst/>
              <a:latin typeface="arial" panose="020B0604020202020204" pitchFamily="34" charset="0"/>
            </a:rPr>
            <a:t>Performance</a:t>
          </a:r>
          <a:endParaRPr lang="en-US" dirty="0">
            <a:solidFill>
              <a:schemeClr val="bg2"/>
            </a:solidFill>
          </a:endParaRPr>
        </a:p>
      </dgm:t>
    </dgm:pt>
    <dgm:pt modelId="{DCF27C2A-3413-46F1-A009-A13DEAF131A6}" type="parTrans" cxnId="{FE89EE79-2FD1-42E0-9C7C-FB4D4F73C14F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F900A57B-52E9-405A-A28F-7257DAB0B985}" type="sibTrans" cxnId="{FE89EE79-2FD1-42E0-9C7C-FB4D4F73C14F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79D9F6C5-C4A3-4BD7-8EC1-31748F728C76}">
      <dgm:prSet/>
      <dgm:spPr/>
      <dgm:t>
        <a:bodyPr/>
        <a:lstStyle/>
        <a:p>
          <a:r>
            <a:rPr lang="en-US" b="0" i="0">
              <a:solidFill>
                <a:schemeClr val="bg2"/>
              </a:solidFill>
              <a:effectLst/>
              <a:latin typeface="arial" panose="020B0604020202020204" pitchFamily="34" charset="0"/>
            </a:rPr>
            <a:t>Security</a:t>
          </a:r>
          <a:endParaRPr lang="en-US" dirty="0">
            <a:solidFill>
              <a:schemeClr val="bg2"/>
            </a:solidFill>
          </a:endParaRPr>
        </a:p>
      </dgm:t>
    </dgm:pt>
    <dgm:pt modelId="{5020208C-9853-4099-942D-0FC7BC3C4FD9}" type="parTrans" cxnId="{2AA2A3F3-550B-4971-9022-57F408C0381B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5B4CD8BA-D87F-4A55-94E4-B58F79A5A482}" type="sibTrans" cxnId="{2AA2A3F3-550B-4971-9022-57F408C0381B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9066905C-0259-4D85-986F-9A4CA736C9B4}" type="pres">
      <dgm:prSet presAssocID="{40466DB9-0331-40C5-A097-AA4F36B9C84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1E0D8D6-3D4B-4947-AC7B-5B372612F93A}" type="pres">
      <dgm:prSet presAssocID="{F0A8F625-FD43-4C46-B5D4-F2831C4FB2BC}" presName="Accent1" presStyleCnt="0"/>
      <dgm:spPr/>
    </dgm:pt>
    <dgm:pt modelId="{EF8E8202-0674-4C3E-AD55-4A3255E69269}" type="pres">
      <dgm:prSet presAssocID="{F0A8F625-FD43-4C46-B5D4-F2831C4FB2BC}" presName="Accent" presStyleLbl="node1" presStyleIdx="0" presStyleCnt="5"/>
      <dgm:spPr/>
    </dgm:pt>
    <dgm:pt modelId="{4BEA35A8-4B48-41E3-865C-AA12EF21C75C}" type="pres">
      <dgm:prSet presAssocID="{F0A8F625-FD43-4C46-B5D4-F2831C4FB2BC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E928A4CB-C7F7-4587-B754-D233E3ADBFE7}" type="pres">
      <dgm:prSet presAssocID="{499438B4-ACB1-4F59-8F10-DE871CF924D3}" presName="Accent2" presStyleCnt="0"/>
      <dgm:spPr/>
    </dgm:pt>
    <dgm:pt modelId="{8443EB05-7860-4186-B729-1005C18ADA44}" type="pres">
      <dgm:prSet presAssocID="{499438B4-ACB1-4F59-8F10-DE871CF924D3}" presName="Accent" presStyleLbl="node1" presStyleIdx="1" presStyleCnt="5"/>
      <dgm:spPr/>
    </dgm:pt>
    <dgm:pt modelId="{C1316BF2-9001-46DB-B11E-E2A35BE24DA5}" type="pres">
      <dgm:prSet presAssocID="{499438B4-ACB1-4F59-8F10-DE871CF924D3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D01DA996-0B16-41E4-8607-53B24A0233B5}" type="pres">
      <dgm:prSet presAssocID="{3A171B4D-55F8-4DDF-884B-24D72EBC4C2E}" presName="Accent3" presStyleCnt="0"/>
      <dgm:spPr/>
    </dgm:pt>
    <dgm:pt modelId="{44C1574B-813C-413B-93A8-EF92AD11CA79}" type="pres">
      <dgm:prSet presAssocID="{3A171B4D-55F8-4DDF-884B-24D72EBC4C2E}" presName="Accent" presStyleLbl="node1" presStyleIdx="2" presStyleCnt="5"/>
      <dgm:spPr/>
    </dgm:pt>
    <dgm:pt modelId="{FBBDD57D-11CF-4B11-924C-E8A0F8CE1824}" type="pres">
      <dgm:prSet presAssocID="{3A171B4D-55F8-4DDF-884B-24D72EBC4C2E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0E9349E2-695D-4E28-B8A3-575796AB152A}" type="pres">
      <dgm:prSet presAssocID="{62E43FE9-4ECA-46C3-8E5B-FCA52ECF8197}" presName="Accent4" presStyleCnt="0"/>
      <dgm:spPr/>
    </dgm:pt>
    <dgm:pt modelId="{26BB6198-D687-4139-BFFB-8597FEC20120}" type="pres">
      <dgm:prSet presAssocID="{62E43FE9-4ECA-46C3-8E5B-FCA52ECF8197}" presName="Accent" presStyleLbl="node1" presStyleIdx="3" presStyleCnt="5"/>
      <dgm:spPr/>
    </dgm:pt>
    <dgm:pt modelId="{1AC1A9A6-AF2E-4B8F-B738-EC67F7A16423}" type="pres">
      <dgm:prSet presAssocID="{62E43FE9-4ECA-46C3-8E5B-FCA52ECF8197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1FCBD99B-94D8-4AAB-A59A-C77B8F551899}" type="pres">
      <dgm:prSet presAssocID="{79D9F6C5-C4A3-4BD7-8EC1-31748F728C76}" presName="Accent5" presStyleCnt="0"/>
      <dgm:spPr/>
    </dgm:pt>
    <dgm:pt modelId="{8CCF6C07-1D57-484A-B891-6EE1376E1739}" type="pres">
      <dgm:prSet presAssocID="{79D9F6C5-C4A3-4BD7-8EC1-31748F728C76}" presName="Accent" presStyleLbl="node1" presStyleIdx="4" presStyleCnt="5"/>
      <dgm:spPr/>
    </dgm:pt>
    <dgm:pt modelId="{F3788D60-294A-4038-B57D-A319A1BC786C}" type="pres">
      <dgm:prSet presAssocID="{79D9F6C5-C4A3-4BD7-8EC1-31748F728C76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8E9B6020-AF3F-440F-BCA1-5351D8D957B6}" type="presOf" srcId="{40466DB9-0331-40C5-A097-AA4F36B9C84B}" destId="{9066905C-0259-4D85-986F-9A4CA736C9B4}" srcOrd="0" destOrd="0" presId="urn:microsoft.com/office/officeart/2009/layout/CircleArrowProcess"/>
    <dgm:cxn modelId="{D435C03F-ADF3-49CD-B50C-5CDA750DD7E8}" type="presOf" srcId="{79D9F6C5-C4A3-4BD7-8EC1-31748F728C76}" destId="{F3788D60-294A-4038-B57D-A319A1BC786C}" srcOrd="0" destOrd="0" presId="urn:microsoft.com/office/officeart/2009/layout/CircleArrowProcess"/>
    <dgm:cxn modelId="{D437A841-416A-44FC-A06A-C73100AF9928}" type="presOf" srcId="{F0A8F625-FD43-4C46-B5D4-F2831C4FB2BC}" destId="{4BEA35A8-4B48-41E3-865C-AA12EF21C75C}" srcOrd="0" destOrd="0" presId="urn:microsoft.com/office/officeart/2009/layout/CircleArrowProcess"/>
    <dgm:cxn modelId="{FE89EE79-2FD1-42E0-9C7C-FB4D4F73C14F}" srcId="{40466DB9-0331-40C5-A097-AA4F36B9C84B}" destId="{62E43FE9-4ECA-46C3-8E5B-FCA52ECF8197}" srcOrd="3" destOrd="0" parTransId="{DCF27C2A-3413-46F1-A009-A13DEAF131A6}" sibTransId="{F900A57B-52E9-405A-A28F-7257DAB0B985}"/>
    <dgm:cxn modelId="{8CE10A8A-EBA9-4267-99C9-26E6B053ADB1}" type="presOf" srcId="{62E43FE9-4ECA-46C3-8E5B-FCA52ECF8197}" destId="{1AC1A9A6-AF2E-4B8F-B738-EC67F7A16423}" srcOrd="0" destOrd="0" presId="urn:microsoft.com/office/officeart/2009/layout/CircleArrowProcess"/>
    <dgm:cxn modelId="{36DC2FAD-968C-4EA9-A74E-D2F6524402B1}" type="presOf" srcId="{3A171B4D-55F8-4DDF-884B-24D72EBC4C2E}" destId="{FBBDD57D-11CF-4B11-924C-E8A0F8CE1824}" srcOrd="0" destOrd="0" presId="urn:microsoft.com/office/officeart/2009/layout/CircleArrowProcess"/>
    <dgm:cxn modelId="{005DF3B9-AE79-4C2A-AC07-0803423DBE56}" srcId="{40466DB9-0331-40C5-A097-AA4F36B9C84B}" destId="{499438B4-ACB1-4F59-8F10-DE871CF924D3}" srcOrd="1" destOrd="0" parTransId="{4995E7AC-DC2C-43DC-8716-5385C7DA86FF}" sibTransId="{B8F48C24-738F-4856-B7D1-17D1CB84207F}"/>
    <dgm:cxn modelId="{C55AC9BD-510D-46D2-AD2E-95392DEBC270}" type="presOf" srcId="{499438B4-ACB1-4F59-8F10-DE871CF924D3}" destId="{C1316BF2-9001-46DB-B11E-E2A35BE24DA5}" srcOrd="0" destOrd="0" presId="urn:microsoft.com/office/officeart/2009/layout/CircleArrowProcess"/>
    <dgm:cxn modelId="{EFD044C3-9FD0-42FE-A088-FC541528B0C8}" srcId="{40466DB9-0331-40C5-A097-AA4F36B9C84B}" destId="{3A171B4D-55F8-4DDF-884B-24D72EBC4C2E}" srcOrd="2" destOrd="0" parTransId="{5970FCFB-4AC6-41FA-B91D-B8659E49816F}" sibTransId="{A038E683-D29C-467D-A63D-31442F33340E}"/>
    <dgm:cxn modelId="{3D0A1FCC-8B2D-4484-B4A5-E01D4BB629E2}" srcId="{40466DB9-0331-40C5-A097-AA4F36B9C84B}" destId="{F0A8F625-FD43-4C46-B5D4-F2831C4FB2BC}" srcOrd="0" destOrd="0" parTransId="{7EDD3614-DF8C-4102-9BAB-207D91A6A82B}" sibTransId="{380E3C09-EE94-413B-B7B7-99155674C0F6}"/>
    <dgm:cxn modelId="{2AA2A3F3-550B-4971-9022-57F408C0381B}" srcId="{40466DB9-0331-40C5-A097-AA4F36B9C84B}" destId="{79D9F6C5-C4A3-4BD7-8EC1-31748F728C76}" srcOrd="4" destOrd="0" parTransId="{5020208C-9853-4099-942D-0FC7BC3C4FD9}" sibTransId="{5B4CD8BA-D87F-4A55-94E4-B58F79A5A482}"/>
    <dgm:cxn modelId="{AB9CE97B-CADF-4C9F-B989-4F663426BFEE}" type="presParOf" srcId="{9066905C-0259-4D85-986F-9A4CA736C9B4}" destId="{41E0D8D6-3D4B-4947-AC7B-5B372612F93A}" srcOrd="0" destOrd="0" presId="urn:microsoft.com/office/officeart/2009/layout/CircleArrowProcess"/>
    <dgm:cxn modelId="{227D4BFD-F6B5-4A6C-A70E-04C1F98FA64E}" type="presParOf" srcId="{41E0D8D6-3D4B-4947-AC7B-5B372612F93A}" destId="{EF8E8202-0674-4C3E-AD55-4A3255E69269}" srcOrd="0" destOrd="0" presId="urn:microsoft.com/office/officeart/2009/layout/CircleArrowProcess"/>
    <dgm:cxn modelId="{C3F4F5A1-CA4B-46BB-B982-53C770ED47B6}" type="presParOf" srcId="{9066905C-0259-4D85-986F-9A4CA736C9B4}" destId="{4BEA35A8-4B48-41E3-865C-AA12EF21C75C}" srcOrd="1" destOrd="0" presId="urn:microsoft.com/office/officeart/2009/layout/CircleArrowProcess"/>
    <dgm:cxn modelId="{FE228502-F49F-4023-8CA0-3EF165AE9BD5}" type="presParOf" srcId="{9066905C-0259-4D85-986F-9A4CA736C9B4}" destId="{E928A4CB-C7F7-4587-B754-D233E3ADBFE7}" srcOrd="2" destOrd="0" presId="urn:microsoft.com/office/officeart/2009/layout/CircleArrowProcess"/>
    <dgm:cxn modelId="{1F14C089-2347-4083-BDAC-F34BA8ACDB1D}" type="presParOf" srcId="{E928A4CB-C7F7-4587-B754-D233E3ADBFE7}" destId="{8443EB05-7860-4186-B729-1005C18ADA44}" srcOrd="0" destOrd="0" presId="urn:microsoft.com/office/officeart/2009/layout/CircleArrowProcess"/>
    <dgm:cxn modelId="{1FA4F7DF-830B-407E-B302-FD920E0E396B}" type="presParOf" srcId="{9066905C-0259-4D85-986F-9A4CA736C9B4}" destId="{C1316BF2-9001-46DB-B11E-E2A35BE24DA5}" srcOrd="3" destOrd="0" presId="urn:microsoft.com/office/officeart/2009/layout/CircleArrowProcess"/>
    <dgm:cxn modelId="{92FD6FFC-37F7-483D-B973-323619293640}" type="presParOf" srcId="{9066905C-0259-4D85-986F-9A4CA736C9B4}" destId="{D01DA996-0B16-41E4-8607-53B24A0233B5}" srcOrd="4" destOrd="0" presId="urn:microsoft.com/office/officeart/2009/layout/CircleArrowProcess"/>
    <dgm:cxn modelId="{48827DAD-CD3C-4F46-AEA1-8156680B2051}" type="presParOf" srcId="{D01DA996-0B16-41E4-8607-53B24A0233B5}" destId="{44C1574B-813C-413B-93A8-EF92AD11CA79}" srcOrd="0" destOrd="0" presId="urn:microsoft.com/office/officeart/2009/layout/CircleArrowProcess"/>
    <dgm:cxn modelId="{D8409465-58D7-42DF-B436-D42023621E39}" type="presParOf" srcId="{9066905C-0259-4D85-986F-9A4CA736C9B4}" destId="{FBBDD57D-11CF-4B11-924C-E8A0F8CE1824}" srcOrd="5" destOrd="0" presId="urn:microsoft.com/office/officeart/2009/layout/CircleArrowProcess"/>
    <dgm:cxn modelId="{04010B4E-89B7-4EAD-A8D0-0D6B14F870C0}" type="presParOf" srcId="{9066905C-0259-4D85-986F-9A4CA736C9B4}" destId="{0E9349E2-695D-4E28-B8A3-575796AB152A}" srcOrd="6" destOrd="0" presId="urn:microsoft.com/office/officeart/2009/layout/CircleArrowProcess"/>
    <dgm:cxn modelId="{78E5A8AE-91BF-473E-95A8-5C607D730002}" type="presParOf" srcId="{0E9349E2-695D-4E28-B8A3-575796AB152A}" destId="{26BB6198-D687-4139-BFFB-8597FEC20120}" srcOrd="0" destOrd="0" presId="urn:microsoft.com/office/officeart/2009/layout/CircleArrowProcess"/>
    <dgm:cxn modelId="{6DEA699D-02C8-4761-93E5-8C748653F9BC}" type="presParOf" srcId="{9066905C-0259-4D85-986F-9A4CA736C9B4}" destId="{1AC1A9A6-AF2E-4B8F-B738-EC67F7A16423}" srcOrd="7" destOrd="0" presId="urn:microsoft.com/office/officeart/2009/layout/CircleArrowProcess"/>
    <dgm:cxn modelId="{E8436ADC-EAB9-48E3-9972-ED96A9F1EE7F}" type="presParOf" srcId="{9066905C-0259-4D85-986F-9A4CA736C9B4}" destId="{1FCBD99B-94D8-4AAB-A59A-C77B8F551899}" srcOrd="8" destOrd="0" presId="urn:microsoft.com/office/officeart/2009/layout/CircleArrowProcess"/>
    <dgm:cxn modelId="{200449E8-40C0-498A-A912-66444FD6CDA6}" type="presParOf" srcId="{1FCBD99B-94D8-4AAB-A59A-C77B8F551899}" destId="{8CCF6C07-1D57-484A-B891-6EE1376E1739}" srcOrd="0" destOrd="0" presId="urn:microsoft.com/office/officeart/2009/layout/CircleArrowProcess"/>
    <dgm:cxn modelId="{0176D8B8-8A07-4D65-8035-B703FC872ADC}" type="presParOf" srcId="{9066905C-0259-4D85-986F-9A4CA736C9B4}" destId="{F3788D60-294A-4038-B57D-A319A1BC786C}" srcOrd="9" destOrd="0" presId="urn:microsoft.com/office/officeart/2009/layout/CircleArrowProcess"/>
  </dgm:cxnLst>
  <dgm:bg>
    <a:noFill/>
  </dgm:bg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982279-6393-423E-9E11-26C5AEE93FF4}" type="doc">
      <dgm:prSet loTypeId="urn:microsoft.com/office/officeart/2009/3/layout/StepUpProcess" loCatId="process" qsTypeId="urn:microsoft.com/office/officeart/2009/2/quickstyle/3d8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ADEDF53-12B0-4028-A4AF-3328EF25399C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Have good communication skills, being social</a:t>
          </a:r>
        </a:p>
      </dgm:t>
    </dgm:pt>
    <dgm:pt modelId="{06369AD4-A9DD-4B10-8D90-ABC62EB81B29}" type="parTrans" cxnId="{006289E4-31C4-43B0-B02B-D71D9EF98514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037C7D55-F3E4-432B-94F6-3782419D66D8}" type="sibTrans" cxnId="{006289E4-31C4-43B0-B02B-D71D9EF98514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4469029E-D3DF-4913-9B0A-6CE513EBDE73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Learn about more coding languages but be specialized in one.</a:t>
          </a:r>
        </a:p>
      </dgm:t>
    </dgm:pt>
    <dgm:pt modelId="{1BCED841-7E3C-40B2-B44A-93E0AAA6D487}" type="parTrans" cxnId="{FC01E768-82F7-42BF-8147-ECF67B7697A3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190EC60D-C9BD-4630-81C2-2AC3C9D5D5F9}" type="sibTrans" cxnId="{FC01E768-82F7-42BF-8147-ECF67B7697A3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2DD0C81B-4038-45AB-BA6B-1B8DD13144FA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self-reliance </a:t>
          </a:r>
          <a:r>
            <a:rPr lang="en-US">
              <a:solidFill>
                <a:schemeClr val="bg2"/>
              </a:solidFill>
            </a:rPr>
            <a:t>and problem solver</a:t>
          </a:r>
          <a:endParaRPr lang="en-US" dirty="0">
            <a:solidFill>
              <a:schemeClr val="bg2"/>
            </a:solidFill>
          </a:endParaRPr>
        </a:p>
      </dgm:t>
    </dgm:pt>
    <dgm:pt modelId="{57074AA2-B86D-4A3C-9C1B-1DD2AD1ACF0D}" type="parTrans" cxnId="{2465225D-9E44-4785-8F32-07D77E61DE2A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E4FBC64B-6AFB-4FC6-82FD-BC732241BBDE}" type="sibTrans" cxnId="{2465225D-9E44-4785-8F32-07D77E61DE2A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CB16ACA2-BB44-4B88-8C0E-A495C4FC429D}" type="pres">
      <dgm:prSet presAssocID="{97982279-6393-423E-9E11-26C5AEE93FF4}" presName="rootnode" presStyleCnt="0">
        <dgm:presLayoutVars>
          <dgm:chMax/>
          <dgm:chPref/>
          <dgm:dir/>
          <dgm:animLvl val="lvl"/>
        </dgm:presLayoutVars>
      </dgm:prSet>
      <dgm:spPr/>
    </dgm:pt>
    <dgm:pt modelId="{70AB3244-D412-4AD5-B289-0521F01AABCB}" type="pres">
      <dgm:prSet presAssocID="{4ADEDF53-12B0-4028-A4AF-3328EF25399C}" presName="composite" presStyleCnt="0"/>
      <dgm:spPr/>
    </dgm:pt>
    <dgm:pt modelId="{D1008B1D-9A5F-4968-9F70-9170AC25D074}" type="pres">
      <dgm:prSet presAssocID="{4ADEDF53-12B0-4028-A4AF-3328EF25399C}" presName="LShape" presStyleLbl="alignNode1" presStyleIdx="0" presStyleCnt="5"/>
      <dgm:spPr/>
    </dgm:pt>
    <dgm:pt modelId="{26A55B5C-9CEF-4335-AA7B-5EF69705C081}" type="pres">
      <dgm:prSet presAssocID="{4ADEDF53-12B0-4028-A4AF-3328EF25399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D7D6564-E1D3-449C-8AEE-4298D829837D}" type="pres">
      <dgm:prSet presAssocID="{4ADEDF53-12B0-4028-A4AF-3328EF25399C}" presName="Triangle" presStyleLbl="alignNode1" presStyleIdx="1" presStyleCnt="5"/>
      <dgm:spPr/>
    </dgm:pt>
    <dgm:pt modelId="{0831B062-F844-4FA3-BD11-CD5CCAD04FDF}" type="pres">
      <dgm:prSet presAssocID="{037C7D55-F3E4-432B-94F6-3782419D66D8}" presName="sibTrans" presStyleCnt="0"/>
      <dgm:spPr/>
    </dgm:pt>
    <dgm:pt modelId="{F070BBE5-B10D-48D4-8736-9C0F1D5066B6}" type="pres">
      <dgm:prSet presAssocID="{037C7D55-F3E4-432B-94F6-3782419D66D8}" presName="space" presStyleCnt="0"/>
      <dgm:spPr/>
    </dgm:pt>
    <dgm:pt modelId="{EF05452C-DD1F-4E6A-94EB-9F8F66D1A1DA}" type="pres">
      <dgm:prSet presAssocID="{4469029E-D3DF-4913-9B0A-6CE513EBDE73}" presName="composite" presStyleCnt="0"/>
      <dgm:spPr/>
    </dgm:pt>
    <dgm:pt modelId="{8F4C82D5-A75F-4A7E-8C45-EE1E1DEDF941}" type="pres">
      <dgm:prSet presAssocID="{4469029E-D3DF-4913-9B0A-6CE513EBDE73}" presName="LShape" presStyleLbl="alignNode1" presStyleIdx="2" presStyleCnt="5"/>
      <dgm:spPr/>
    </dgm:pt>
    <dgm:pt modelId="{FB284E77-C196-42DB-8202-C9858636362D}" type="pres">
      <dgm:prSet presAssocID="{4469029E-D3DF-4913-9B0A-6CE513EBDE73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47342CD-3007-4A12-B309-210967FA0972}" type="pres">
      <dgm:prSet presAssocID="{4469029E-D3DF-4913-9B0A-6CE513EBDE73}" presName="Triangle" presStyleLbl="alignNode1" presStyleIdx="3" presStyleCnt="5"/>
      <dgm:spPr/>
    </dgm:pt>
    <dgm:pt modelId="{EE9D8963-E68D-40DB-99F6-D88FE9249D98}" type="pres">
      <dgm:prSet presAssocID="{190EC60D-C9BD-4630-81C2-2AC3C9D5D5F9}" presName="sibTrans" presStyleCnt="0"/>
      <dgm:spPr/>
    </dgm:pt>
    <dgm:pt modelId="{940B5DD0-D448-487D-8168-B36F68A6074D}" type="pres">
      <dgm:prSet presAssocID="{190EC60D-C9BD-4630-81C2-2AC3C9D5D5F9}" presName="space" presStyleCnt="0"/>
      <dgm:spPr/>
    </dgm:pt>
    <dgm:pt modelId="{39D8055C-2B5F-4C10-A2FC-8A1C659C3D73}" type="pres">
      <dgm:prSet presAssocID="{2DD0C81B-4038-45AB-BA6B-1B8DD13144FA}" presName="composite" presStyleCnt="0"/>
      <dgm:spPr/>
    </dgm:pt>
    <dgm:pt modelId="{230BCE42-0855-496E-A740-378D2AD6E0AA}" type="pres">
      <dgm:prSet presAssocID="{2DD0C81B-4038-45AB-BA6B-1B8DD13144FA}" presName="LShape" presStyleLbl="alignNode1" presStyleIdx="4" presStyleCnt="5"/>
      <dgm:spPr/>
    </dgm:pt>
    <dgm:pt modelId="{B29475ED-A51A-4D25-B72C-69B99A76BCFD}" type="pres">
      <dgm:prSet presAssocID="{2DD0C81B-4038-45AB-BA6B-1B8DD13144FA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1BDB05-AAA2-4758-BA27-5CD64A01E0E9}" type="presOf" srcId="{4ADEDF53-12B0-4028-A4AF-3328EF25399C}" destId="{26A55B5C-9CEF-4335-AA7B-5EF69705C081}" srcOrd="0" destOrd="0" presId="urn:microsoft.com/office/officeart/2009/3/layout/StepUpProcess"/>
    <dgm:cxn modelId="{2465225D-9E44-4785-8F32-07D77E61DE2A}" srcId="{97982279-6393-423E-9E11-26C5AEE93FF4}" destId="{2DD0C81B-4038-45AB-BA6B-1B8DD13144FA}" srcOrd="2" destOrd="0" parTransId="{57074AA2-B86D-4A3C-9C1B-1DD2AD1ACF0D}" sibTransId="{E4FBC64B-6AFB-4FC6-82FD-BC732241BBDE}"/>
    <dgm:cxn modelId="{F81E5448-3277-48A7-8066-67697730B3BC}" type="presOf" srcId="{4469029E-D3DF-4913-9B0A-6CE513EBDE73}" destId="{FB284E77-C196-42DB-8202-C9858636362D}" srcOrd="0" destOrd="0" presId="urn:microsoft.com/office/officeart/2009/3/layout/StepUpProcess"/>
    <dgm:cxn modelId="{FC01E768-82F7-42BF-8147-ECF67B7697A3}" srcId="{97982279-6393-423E-9E11-26C5AEE93FF4}" destId="{4469029E-D3DF-4913-9B0A-6CE513EBDE73}" srcOrd="1" destOrd="0" parTransId="{1BCED841-7E3C-40B2-B44A-93E0AAA6D487}" sibTransId="{190EC60D-C9BD-4630-81C2-2AC3C9D5D5F9}"/>
    <dgm:cxn modelId="{32BFF7CB-F310-4C13-831E-4A114C6B21B0}" type="presOf" srcId="{97982279-6393-423E-9E11-26C5AEE93FF4}" destId="{CB16ACA2-BB44-4B88-8C0E-A495C4FC429D}" srcOrd="0" destOrd="0" presId="urn:microsoft.com/office/officeart/2009/3/layout/StepUpProcess"/>
    <dgm:cxn modelId="{006289E4-31C4-43B0-B02B-D71D9EF98514}" srcId="{97982279-6393-423E-9E11-26C5AEE93FF4}" destId="{4ADEDF53-12B0-4028-A4AF-3328EF25399C}" srcOrd="0" destOrd="0" parTransId="{06369AD4-A9DD-4B10-8D90-ABC62EB81B29}" sibTransId="{037C7D55-F3E4-432B-94F6-3782419D66D8}"/>
    <dgm:cxn modelId="{D2B794FB-120C-4E65-A815-93DEF17C0E01}" type="presOf" srcId="{2DD0C81B-4038-45AB-BA6B-1B8DD13144FA}" destId="{B29475ED-A51A-4D25-B72C-69B99A76BCFD}" srcOrd="0" destOrd="0" presId="urn:microsoft.com/office/officeart/2009/3/layout/StepUpProcess"/>
    <dgm:cxn modelId="{A3BFAB03-6129-471B-907B-E15AA0B02E50}" type="presParOf" srcId="{CB16ACA2-BB44-4B88-8C0E-A495C4FC429D}" destId="{70AB3244-D412-4AD5-B289-0521F01AABCB}" srcOrd="0" destOrd="0" presId="urn:microsoft.com/office/officeart/2009/3/layout/StepUpProcess"/>
    <dgm:cxn modelId="{E05F9754-3ED9-4C8F-B381-B1F0BDD9696D}" type="presParOf" srcId="{70AB3244-D412-4AD5-B289-0521F01AABCB}" destId="{D1008B1D-9A5F-4968-9F70-9170AC25D074}" srcOrd="0" destOrd="0" presId="urn:microsoft.com/office/officeart/2009/3/layout/StepUpProcess"/>
    <dgm:cxn modelId="{5C468923-DD34-48AE-B580-8F3A162B3FD9}" type="presParOf" srcId="{70AB3244-D412-4AD5-B289-0521F01AABCB}" destId="{26A55B5C-9CEF-4335-AA7B-5EF69705C081}" srcOrd="1" destOrd="0" presId="urn:microsoft.com/office/officeart/2009/3/layout/StepUpProcess"/>
    <dgm:cxn modelId="{D656054A-F8DF-46D5-9FF4-4EF1CBBCF426}" type="presParOf" srcId="{70AB3244-D412-4AD5-B289-0521F01AABCB}" destId="{1D7D6564-E1D3-449C-8AEE-4298D829837D}" srcOrd="2" destOrd="0" presId="urn:microsoft.com/office/officeart/2009/3/layout/StepUpProcess"/>
    <dgm:cxn modelId="{63E8344B-1ED7-4806-A0C8-77E0A80D663A}" type="presParOf" srcId="{CB16ACA2-BB44-4B88-8C0E-A495C4FC429D}" destId="{0831B062-F844-4FA3-BD11-CD5CCAD04FDF}" srcOrd="1" destOrd="0" presId="urn:microsoft.com/office/officeart/2009/3/layout/StepUpProcess"/>
    <dgm:cxn modelId="{61803209-E3D7-4EE0-BA5D-21F910AD93FB}" type="presParOf" srcId="{0831B062-F844-4FA3-BD11-CD5CCAD04FDF}" destId="{F070BBE5-B10D-48D4-8736-9C0F1D5066B6}" srcOrd="0" destOrd="0" presId="urn:microsoft.com/office/officeart/2009/3/layout/StepUpProcess"/>
    <dgm:cxn modelId="{3A75165D-FA27-4D8E-8AD3-7AEC132D2EC5}" type="presParOf" srcId="{CB16ACA2-BB44-4B88-8C0E-A495C4FC429D}" destId="{EF05452C-DD1F-4E6A-94EB-9F8F66D1A1DA}" srcOrd="2" destOrd="0" presId="urn:microsoft.com/office/officeart/2009/3/layout/StepUpProcess"/>
    <dgm:cxn modelId="{FB67D29E-D74A-4E15-B02A-CBA26ED3317E}" type="presParOf" srcId="{EF05452C-DD1F-4E6A-94EB-9F8F66D1A1DA}" destId="{8F4C82D5-A75F-4A7E-8C45-EE1E1DEDF941}" srcOrd="0" destOrd="0" presId="urn:microsoft.com/office/officeart/2009/3/layout/StepUpProcess"/>
    <dgm:cxn modelId="{CA56D212-159B-4922-A8BA-00D16676ACBE}" type="presParOf" srcId="{EF05452C-DD1F-4E6A-94EB-9F8F66D1A1DA}" destId="{FB284E77-C196-42DB-8202-C9858636362D}" srcOrd="1" destOrd="0" presId="urn:microsoft.com/office/officeart/2009/3/layout/StepUpProcess"/>
    <dgm:cxn modelId="{912B9711-AB93-47F5-B308-404EE4151CE1}" type="presParOf" srcId="{EF05452C-DD1F-4E6A-94EB-9F8F66D1A1DA}" destId="{D47342CD-3007-4A12-B309-210967FA0972}" srcOrd="2" destOrd="0" presId="urn:microsoft.com/office/officeart/2009/3/layout/StepUpProcess"/>
    <dgm:cxn modelId="{898F4697-883C-4A26-8637-23BF7BCC5805}" type="presParOf" srcId="{CB16ACA2-BB44-4B88-8C0E-A495C4FC429D}" destId="{EE9D8963-E68D-40DB-99F6-D88FE9249D98}" srcOrd="3" destOrd="0" presId="urn:microsoft.com/office/officeart/2009/3/layout/StepUpProcess"/>
    <dgm:cxn modelId="{CA7DB540-B55D-4A2D-BC0F-987420BAC773}" type="presParOf" srcId="{EE9D8963-E68D-40DB-99F6-D88FE9249D98}" destId="{940B5DD0-D448-487D-8168-B36F68A6074D}" srcOrd="0" destOrd="0" presId="urn:microsoft.com/office/officeart/2009/3/layout/StepUpProcess"/>
    <dgm:cxn modelId="{D0145254-A476-4F51-A5D2-73B5DA2477AD}" type="presParOf" srcId="{CB16ACA2-BB44-4B88-8C0E-A495C4FC429D}" destId="{39D8055C-2B5F-4C10-A2FC-8A1C659C3D73}" srcOrd="4" destOrd="0" presId="urn:microsoft.com/office/officeart/2009/3/layout/StepUpProcess"/>
    <dgm:cxn modelId="{BADAC156-E828-4A5E-A2DA-8358DB447CA4}" type="presParOf" srcId="{39D8055C-2B5F-4C10-A2FC-8A1C659C3D73}" destId="{230BCE42-0855-496E-A740-378D2AD6E0AA}" srcOrd="0" destOrd="0" presId="urn:microsoft.com/office/officeart/2009/3/layout/StepUpProcess"/>
    <dgm:cxn modelId="{B15CACC6-85CF-493A-93FF-295468862CE1}" type="presParOf" srcId="{39D8055C-2B5F-4C10-A2FC-8A1C659C3D73}" destId="{B29475ED-A51A-4D25-B72C-69B99A76BCF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9F052-3227-49C9-9AB1-9A5062BE20AB}">
      <dsp:nvSpPr>
        <dsp:cNvPr id="0" name=""/>
        <dsp:cNvSpPr/>
      </dsp:nvSpPr>
      <dsp:spPr>
        <a:xfrm>
          <a:off x="-610213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solidFill>
          <a:schemeClr val="tx1">
            <a:lumMod val="95000"/>
            <a:lumOff val="5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5FF03-0D72-4482-918C-D70A74B8C0FA}">
      <dsp:nvSpPr>
        <dsp:cNvPr id="0" name=""/>
        <dsp:cNvSpPr/>
      </dsp:nvSpPr>
      <dsp:spPr>
        <a:xfrm>
          <a:off x="534567" y="338558"/>
          <a:ext cx="7541700" cy="677550"/>
        </a:xfrm>
        <a:prstGeom prst="rect">
          <a:avLst/>
        </a:prstGeom>
        <a:gradFill flip="none" rotWithShape="0">
          <a:gsLst>
            <a:gs pos="0">
              <a:schemeClr val="accent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35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Programming</a:t>
          </a:r>
        </a:p>
      </dsp:txBody>
      <dsp:txXfrm>
        <a:off x="534567" y="338558"/>
        <a:ext cx="7541700" cy="677550"/>
      </dsp:txXfrm>
    </dsp:sp>
    <dsp:sp modelId="{48D9628A-B994-4821-88B2-5734A4B39568}">
      <dsp:nvSpPr>
        <dsp:cNvPr id="0" name=""/>
        <dsp:cNvSpPr/>
      </dsp:nvSpPr>
      <dsp:spPr>
        <a:xfrm>
          <a:off x="51732" y="201765"/>
          <a:ext cx="965669" cy="951136"/>
        </a:xfrm>
        <a:prstGeom prst="ellipse">
          <a:avLst/>
        </a:prstGeom>
        <a:gradFill flip="none" rotWithShape="0">
          <a:gsLst>
            <a:gs pos="0">
              <a:schemeClr val="accent6">
                <a:lumMod val="20000"/>
                <a:lumOff val="80000"/>
                <a:shade val="30000"/>
                <a:satMod val="115000"/>
              </a:schemeClr>
            </a:gs>
            <a:gs pos="50000">
              <a:schemeClr val="accent6">
                <a:lumMod val="20000"/>
                <a:lumOff val="80000"/>
                <a:shade val="67500"/>
                <a:satMod val="115000"/>
              </a:schemeClr>
            </a:gs>
            <a:gs pos="100000">
              <a:schemeClr val="accent6">
                <a:lumMod val="20000"/>
                <a:lumOff val="8000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F7AF4-1C9C-47CE-8FD2-3E5C4F9EE7AA}">
      <dsp:nvSpPr>
        <dsp:cNvPr id="0" name=""/>
        <dsp:cNvSpPr/>
      </dsp:nvSpPr>
      <dsp:spPr>
        <a:xfrm>
          <a:off x="1020079" y="1354558"/>
          <a:ext cx="7056187" cy="677550"/>
        </a:xfrm>
        <a:prstGeom prst="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Programming Necessity</a:t>
          </a:r>
        </a:p>
      </dsp:txBody>
      <dsp:txXfrm>
        <a:off x="1020079" y="1354558"/>
        <a:ext cx="7056187" cy="677550"/>
      </dsp:txXfrm>
    </dsp:sp>
    <dsp:sp modelId="{E4AE5DD8-3870-470E-BF83-62147B367C82}">
      <dsp:nvSpPr>
        <dsp:cNvPr id="0" name=""/>
        <dsp:cNvSpPr/>
      </dsp:nvSpPr>
      <dsp:spPr>
        <a:xfrm>
          <a:off x="596611" y="1269864"/>
          <a:ext cx="846937" cy="846937"/>
        </a:xfrm>
        <a:prstGeom prst="ellipse">
          <a:avLst/>
        </a:prstGeom>
        <a:gradFill flip="none" rotWithShape="0">
          <a:gsLst>
            <a:gs pos="0">
              <a:schemeClr val="accent3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3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3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03115B-AE93-4E5A-97DE-B65B3C6F8AE6}">
      <dsp:nvSpPr>
        <dsp:cNvPr id="0" name=""/>
        <dsp:cNvSpPr/>
      </dsp:nvSpPr>
      <dsp:spPr>
        <a:xfrm>
          <a:off x="1169093" y="2370558"/>
          <a:ext cx="6907174" cy="677550"/>
        </a:xfrm>
        <a:prstGeom prst="rect">
          <a:avLst/>
        </a:prstGeom>
        <a:gradFill flip="none" rotWithShape="0">
          <a:gsLst>
            <a:gs pos="0">
              <a:schemeClr val="accent3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3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3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Compiler</a:t>
          </a:r>
        </a:p>
      </dsp:txBody>
      <dsp:txXfrm>
        <a:off x="1169093" y="2370558"/>
        <a:ext cx="6907174" cy="677550"/>
      </dsp:txXfrm>
    </dsp:sp>
    <dsp:sp modelId="{02A43F04-7856-468A-BCF0-205B52889309}">
      <dsp:nvSpPr>
        <dsp:cNvPr id="0" name=""/>
        <dsp:cNvSpPr/>
      </dsp:nvSpPr>
      <dsp:spPr>
        <a:xfrm>
          <a:off x="686258" y="2233765"/>
          <a:ext cx="965669" cy="951136"/>
        </a:xfrm>
        <a:prstGeom prst="ellipse">
          <a:avLst/>
        </a:prstGeom>
        <a:gradFill flip="none" rotWithShape="0">
          <a:gsLst>
            <a:gs pos="0">
              <a:schemeClr val="accent6">
                <a:lumMod val="20000"/>
                <a:lumOff val="80000"/>
                <a:shade val="30000"/>
                <a:satMod val="115000"/>
              </a:schemeClr>
            </a:gs>
            <a:gs pos="50000">
              <a:schemeClr val="accent6">
                <a:lumMod val="20000"/>
                <a:lumOff val="80000"/>
                <a:shade val="67500"/>
                <a:satMod val="115000"/>
              </a:schemeClr>
            </a:gs>
            <a:gs pos="100000">
              <a:schemeClr val="accent6">
                <a:lumMod val="20000"/>
                <a:lumOff val="8000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DF4DE-A5C9-43FF-A1AE-7EF461CE928A}">
      <dsp:nvSpPr>
        <dsp:cNvPr id="0" name=""/>
        <dsp:cNvSpPr/>
      </dsp:nvSpPr>
      <dsp:spPr>
        <a:xfrm>
          <a:off x="1020079" y="3386558"/>
          <a:ext cx="7056187" cy="677550"/>
        </a:xfrm>
        <a:prstGeom prst="rect">
          <a:avLst/>
        </a:prstGeom>
        <a:gradFill flip="none" rotWithShape="0">
          <a:gsLst>
            <a:gs pos="0">
              <a:schemeClr val="accent4">
                <a:lumMod val="75000"/>
                <a:shade val="30000"/>
                <a:satMod val="115000"/>
              </a:schemeClr>
            </a:gs>
            <a:gs pos="50000">
              <a:schemeClr val="accent4">
                <a:lumMod val="75000"/>
                <a:shade val="67500"/>
                <a:satMod val="115000"/>
              </a:schemeClr>
            </a:gs>
            <a:gs pos="100000">
              <a:schemeClr val="accent4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35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IDE</a:t>
          </a:r>
        </a:p>
      </dsp:txBody>
      <dsp:txXfrm>
        <a:off x="1020079" y="3386558"/>
        <a:ext cx="7056187" cy="677550"/>
      </dsp:txXfrm>
    </dsp:sp>
    <dsp:sp modelId="{7760AC43-5F44-461D-AF35-753D60EA5129}">
      <dsp:nvSpPr>
        <dsp:cNvPr id="0" name=""/>
        <dsp:cNvSpPr/>
      </dsp:nvSpPr>
      <dsp:spPr>
        <a:xfrm>
          <a:off x="537244" y="3249765"/>
          <a:ext cx="965669" cy="951136"/>
        </a:xfrm>
        <a:prstGeom prst="ellipse">
          <a:avLst/>
        </a:prstGeom>
        <a:gradFill flip="none" rotWithShape="0">
          <a:gsLst>
            <a:gs pos="0">
              <a:schemeClr val="accent6">
                <a:lumMod val="20000"/>
                <a:lumOff val="80000"/>
                <a:shade val="30000"/>
                <a:satMod val="115000"/>
              </a:schemeClr>
            </a:gs>
            <a:gs pos="50000">
              <a:schemeClr val="accent6">
                <a:lumMod val="20000"/>
                <a:lumOff val="80000"/>
                <a:shade val="67500"/>
                <a:satMod val="115000"/>
              </a:schemeClr>
            </a:gs>
            <a:gs pos="100000">
              <a:schemeClr val="accent6">
                <a:lumMod val="20000"/>
                <a:lumOff val="8000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1885F-3197-4848-BB93-FCD972EEF6ED}">
      <dsp:nvSpPr>
        <dsp:cNvPr id="0" name=""/>
        <dsp:cNvSpPr/>
      </dsp:nvSpPr>
      <dsp:spPr>
        <a:xfrm>
          <a:off x="534567" y="4402558"/>
          <a:ext cx="7541700" cy="677550"/>
        </a:xfrm>
        <a:prstGeom prst="rect">
          <a:avLst/>
        </a:prstGeom>
        <a:gradFill flip="none" rotWithShape="0">
          <a:gsLst>
            <a:gs pos="0">
              <a:schemeClr val="accent6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6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6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 programming-language</a:t>
          </a:r>
        </a:p>
      </dsp:txBody>
      <dsp:txXfrm>
        <a:off x="534567" y="4402558"/>
        <a:ext cx="7541700" cy="677550"/>
      </dsp:txXfrm>
    </dsp:sp>
    <dsp:sp modelId="{E6413D18-4CA6-449A-9B44-B97A117046DD}">
      <dsp:nvSpPr>
        <dsp:cNvPr id="0" name=""/>
        <dsp:cNvSpPr/>
      </dsp:nvSpPr>
      <dsp:spPr>
        <a:xfrm>
          <a:off x="11109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E3712-1C2C-4E88-9B31-A2768A117599}">
      <dsp:nvSpPr>
        <dsp:cNvPr id="0" name=""/>
        <dsp:cNvSpPr/>
      </dsp:nvSpPr>
      <dsp:spPr>
        <a:xfrm>
          <a:off x="2622933" y="2276035"/>
          <a:ext cx="1940252" cy="19402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Why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Programming</a:t>
          </a:r>
        </a:p>
      </dsp:txBody>
      <dsp:txXfrm>
        <a:off x="2907076" y="2560178"/>
        <a:ext cx="1371966" cy="1371966"/>
      </dsp:txXfrm>
    </dsp:sp>
    <dsp:sp modelId="{808C7343-03C7-4229-9A5F-F06C26E2DD62}">
      <dsp:nvSpPr>
        <dsp:cNvPr id="0" name=""/>
        <dsp:cNvSpPr/>
      </dsp:nvSpPr>
      <dsp:spPr>
        <a:xfrm rot="11700000">
          <a:off x="893938" y="2473618"/>
          <a:ext cx="1695615" cy="552971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F418FA-6C8E-4A44-A33C-6F3CF0893B35}">
      <dsp:nvSpPr>
        <dsp:cNvPr id="0" name=""/>
        <dsp:cNvSpPr/>
      </dsp:nvSpPr>
      <dsp:spPr>
        <a:xfrm>
          <a:off x="1207" y="1793379"/>
          <a:ext cx="1843239" cy="14745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Benefits</a:t>
          </a:r>
        </a:p>
      </dsp:txBody>
      <dsp:txXfrm>
        <a:off x="44396" y="1836568"/>
        <a:ext cx="1756861" cy="1388213"/>
      </dsp:txXfrm>
    </dsp:sp>
    <dsp:sp modelId="{4B4B1CD2-EC82-4CD6-94EB-BB4FEF0A982D}">
      <dsp:nvSpPr>
        <dsp:cNvPr id="0" name=""/>
        <dsp:cNvSpPr/>
      </dsp:nvSpPr>
      <dsp:spPr>
        <a:xfrm rot="14700000">
          <a:off x="1935252" y="1232627"/>
          <a:ext cx="1695615" cy="552971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E02E6B-EB72-4CD2-BAAE-3BC964DE0267}">
      <dsp:nvSpPr>
        <dsp:cNvPr id="0" name=""/>
        <dsp:cNvSpPr/>
      </dsp:nvSpPr>
      <dsp:spPr>
        <a:xfrm>
          <a:off x="1503141" y="3443"/>
          <a:ext cx="1843239" cy="1474591"/>
        </a:xfrm>
        <a:prstGeom prst="roundRect">
          <a:avLst>
            <a:gd name="adj" fmla="val 1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Tasks</a:t>
          </a:r>
        </a:p>
      </dsp:txBody>
      <dsp:txXfrm>
        <a:off x="1546330" y="46632"/>
        <a:ext cx="1756861" cy="1388213"/>
      </dsp:txXfrm>
    </dsp:sp>
    <dsp:sp modelId="{34E4F7AB-867D-4F70-92D1-5851E5591341}">
      <dsp:nvSpPr>
        <dsp:cNvPr id="0" name=""/>
        <dsp:cNvSpPr/>
      </dsp:nvSpPr>
      <dsp:spPr>
        <a:xfrm rot="17584116">
          <a:off x="3507210" y="1226332"/>
          <a:ext cx="1656638" cy="552971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051DAD-C812-446A-B3BF-4EC84C352369}">
      <dsp:nvSpPr>
        <dsp:cNvPr id="0" name=""/>
        <dsp:cNvSpPr/>
      </dsp:nvSpPr>
      <dsp:spPr>
        <a:xfrm>
          <a:off x="3738472" y="3438"/>
          <a:ext cx="1843239" cy="1474591"/>
        </a:xfrm>
        <a:prstGeom prst="roundRect">
          <a:avLst>
            <a:gd name="adj" fmla="val 1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Applications </a:t>
          </a:r>
        </a:p>
      </dsp:txBody>
      <dsp:txXfrm>
        <a:off x="3781661" y="46627"/>
        <a:ext cx="1756861" cy="1388213"/>
      </dsp:txXfrm>
    </dsp:sp>
    <dsp:sp modelId="{576EA963-0046-40A6-B778-44D4A68B9208}">
      <dsp:nvSpPr>
        <dsp:cNvPr id="0" name=""/>
        <dsp:cNvSpPr/>
      </dsp:nvSpPr>
      <dsp:spPr>
        <a:xfrm rot="20700000">
          <a:off x="4596564" y="2473618"/>
          <a:ext cx="1695615" cy="552971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097668-00D8-4AA1-BF48-00BCEDC61384}">
      <dsp:nvSpPr>
        <dsp:cNvPr id="0" name=""/>
        <dsp:cNvSpPr/>
      </dsp:nvSpPr>
      <dsp:spPr>
        <a:xfrm>
          <a:off x="5341672" y="1793379"/>
          <a:ext cx="1843239" cy="1474591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How to Start</a:t>
          </a:r>
        </a:p>
      </dsp:txBody>
      <dsp:txXfrm>
        <a:off x="5384861" y="1836568"/>
        <a:ext cx="1756861" cy="13882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B53F-EA87-4F28-BC32-957772C01738}">
      <dsp:nvSpPr>
        <dsp:cNvPr id="0" name=""/>
        <dsp:cNvSpPr/>
      </dsp:nvSpPr>
      <dsp:spPr>
        <a:xfrm>
          <a:off x="6973227" y="917601"/>
          <a:ext cx="2086932" cy="2087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6DF6E-9701-49F4-92C9-261512AEB70B}">
      <dsp:nvSpPr>
        <dsp:cNvPr id="0" name=""/>
        <dsp:cNvSpPr/>
      </dsp:nvSpPr>
      <dsp:spPr>
        <a:xfrm>
          <a:off x="7043030" y="987181"/>
          <a:ext cx="1948221" cy="19478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developed the C programming</a:t>
          </a:r>
        </a:p>
      </dsp:txBody>
      <dsp:txXfrm>
        <a:off x="7321347" y="1265502"/>
        <a:ext cx="1391586" cy="1391237"/>
      </dsp:txXfrm>
    </dsp:sp>
    <dsp:sp modelId="{1CBA716D-3E09-4F23-8DB9-3A1F200B63CF}">
      <dsp:nvSpPr>
        <dsp:cNvPr id="0" name=""/>
        <dsp:cNvSpPr/>
      </dsp:nvSpPr>
      <dsp:spPr>
        <a:xfrm rot="2700000">
          <a:off x="4807524" y="917454"/>
          <a:ext cx="2086967" cy="2086967"/>
        </a:xfrm>
        <a:prstGeom prst="teardrop">
          <a:avLst>
            <a:gd name="adj" fmla="val 10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D76E2-BFA1-44A3-818C-F6D1AE558699}">
      <dsp:nvSpPr>
        <dsp:cNvPr id="0" name=""/>
        <dsp:cNvSpPr/>
      </dsp:nvSpPr>
      <dsp:spPr>
        <a:xfrm>
          <a:off x="4886294" y="987181"/>
          <a:ext cx="1948221" cy="19478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American computer scientist </a:t>
          </a:r>
        </a:p>
      </dsp:txBody>
      <dsp:txXfrm>
        <a:off x="5164611" y="1265502"/>
        <a:ext cx="1391586" cy="1391237"/>
      </dsp:txXfrm>
    </dsp:sp>
    <dsp:sp modelId="{FFE01A6E-D005-43F3-B507-EEDBFB45582C}">
      <dsp:nvSpPr>
        <dsp:cNvPr id="0" name=""/>
        <dsp:cNvSpPr/>
      </dsp:nvSpPr>
      <dsp:spPr>
        <a:xfrm rot="2700000">
          <a:off x="2659738" y="917454"/>
          <a:ext cx="2086967" cy="2086967"/>
        </a:xfrm>
        <a:prstGeom prst="teardrop">
          <a:avLst>
            <a:gd name="adj" fmla="val 10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A8696-D761-4830-B47D-B6D74DCFD60A}">
      <dsp:nvSpPr>
        <dsp:cNvPr id="0" name=""/>
        <dsp:cNvSpPr/>
      </dsp:nvSpPr>
      <dsp:spPr>
        <a:xfrm>
          <a:off x="2729558" y="987181"/>
          <a:ext cx="1948221" cy="19478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Bell Laboratories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of USA</a:t>
          </a:r>
        </a:p>
      </dsp:txBody>
      <dsp:txXfrm>
        <a:off x="3007875" y="1265502"/>
        <a:ext cx="1391586" cy="1391237"/>
      </dsp:txXfrm>
    </dsp:sp>
    <dsp:sp modelId="{79E9E1FA-E62F-475F-85A3-EF8F838E821A}">
      <dsp:nvSpPr>
        <dsp:cNvPr id="0" name=""/>
        <dsp:cNvSpPr/>
      </dsp:nvSpPr>
      <dsp:spPr>
        <a:xfrm rot="2700000">
          <a:off x="503002" y="917454"/>
          <a:ext cx="2086967" cy="2086967"/>
        </a:xfrm>
        <a:prstGeom prst="teardrop">
          <a:avLst>
            <a:gd name="adj" fmla="val 1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CE403-C7ED-460C-938E-E978326C7E1C}">
      <dsp:nvSpPr>
        <dsp:cNvPr id="0" name=""/>
        <dsp:cNvSpPr/>
      </dsp:nvSpPr>
      <dsp:spPr>
        <a:xfrm>
          <a:off x="572822" y="987181"/>
          <a:ext cx="1948221" cy="19478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1972</a:t>
          </a:r>
        </a:p>
      </dsp:txBody>
      <dsp:txXfrm>
        <a:off x="851139" y="1265502"/>
        <a:ext cx="1391586" cy="13912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B1A47-A52F-4097-8661-843024F11194}">
      <dsp:nvSpPr>
        <dsp:cNvPr id="0" name=""/>
        <dsp:cNvSpPr/>
      </dsp:nvSpPr>
      <dsp:spPr>
        <a:xfrm>
          <a:off x="1231" y="0"/>
          <a:ext cx="1915934" cy="27562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Like and share the video</a:t>
          </a:r>
        </a:p>
      </dsp:txBody>
      <dsp:txXfrm>
        <a:off x="1231" y="1102505"/>
        <a:ext cx="1915934" cy="1102505"/>
      </dsp:txXfrm>
    </dsp:sp>
    <dsp:sp modelId="{22E48CE6-8A9D-45B2-AA8F-DCFDED3F2F8F}">
      <dsp:nvSpPr>
        <dsp:cNvPr id="0" name=""/>
        <dsp:cNvSpPr/>
      </dsp:nvSpPr>
      <dsp:spPr>
        <a:xfrm>
          <a:off x="500281" y="165375"/>
          <a:ext cx="917835" cy="91783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8C8AD8-62A8-4AD0-9008-01485F0CA261}">
      <dsp:nvSpPr>
        <dsp:cNvPr id="0" name=""/>
        <dsp:cNvSpPr/>
      </dsp:nvSpPr>
      <dsp:spPr>
        <a:xfrm>
          <a:off x="1974644" y="0"/>
          <a:ext cx="1915934" cy="27562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related question if any</a:t>
          </a:r>
        </a:p>
      </dsp:txBody>
      <dsp:txXfrm>
        <a:off x="1974644" y="1102505"/>
        <a:ext cx="1915934" cy="1102505"/>
      </dsp:txXfrm>
    </dsp:sp>
    <dsp:sp modelId="{D22D1F6C-2339-4E30-9523-879A40EB6C64}">
      <dsp:nvSpPr>
        <dsp:cNvPr id="0" name=""/>
        <dsp:cNvSpPr/>
      </dsp:nvSpPr>
      <dsp:spPr>
        <a:xfrm>
          <a:off x="2473694" y="165375"/>
          <a:ext cx="917835" cy="91783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D38B95-B16A-4B0F-8E73-C0635A38CA05}">
      <dsp:nvSpPr>
        <dsp:cNvPr id="0" name=""/>
        <dsp:cNvSpPr/>
      </dsp:nvSpPr>
      <dsp:spPr>
        <a:xfrm>
          <a:off x="3948057" y="0"/>
          <a:ext cx="1915934" cy="27562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Subscribe and click the bell button for more updates.</a:t>
          </a:r>
        </a:p>
      </dsp:txBody>
      <dsp:txXfrm>
        <a:off x="3948057" y="1102505"/>
        <a:ext cx="1915934" cy="1102505"/>
      </dsp:txXfrm>
    </dsp:sp>
    <dsp:sp modelId="{03E78F84-F9A1-4A1B-B90F-A1F8C8E1F93E}">
      <dsp:nvSpPr>
        <dsp:cNvPr id="0" name=""/>
        <dsp:cNvSpPr/>
      </dsp:nvSpPr>
      <dsp:spPr>
        <a:xfrm>
          <a:off x="4447107" y="165375"/>
          <a:ext cx="917835" cy="917835"/>
        </a:xfrm>
        <a:prstGeom prst="ellipse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D3C709-99B2-48BA-BD11-C97EDC42452E}">
      <dsp:nvSpPr>
        <dsp:cNvPr id="0" name=""/>
        <dsp:cNvSpPr/>
      </dsp:nvSpPr>
      <dsp:spPr>
        <a:xfrm>
          <a:off x="234608" y="2205010"/>
          <a:ext cx="5396006" cy="413439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8F1A0-64DA-49A6-8494-E2E7AF0E2153}">
      <dsp:nvSpPr>
        <dsp:cNvPr id="0" name=""/>
        <dsp:cNvSpPr/>
      </dsp:nvSpPr>
      <dsp:spPr>
        <a:xfrm>
          <a:off x="1045" y="0"/>
          <a:ext cx="1361793" cy="13200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7BBC9B-565E-4DA0-B2CD-6F83446DE4F1}">
      <dsp:nvSpPr>
        <dsp:cNvPr id="0" name=""/>
        <dsp:cNvSpPr/>
      </dsp:nvSpPr>
      <dsp:spPr>
        <a:xfrm>
          <a:off x="222733" y="792026"/>
          <a:ext cx="1361793" cy="13200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Instagram</a:t>
          </a:r>
        </a:p>
      </dsp:txBody>
      <dsp:txXfrm>
        <a:off x="261396" y="830689"/>
        <a:ext cx="1284467" cy="1242717"/>
      </dsp:txXfrm>
    </dsp:sp>
    <dsp:sp modelId="{87495D48-4862-4689-AB23-94BC9ADBF1BE}">
      <dsp:nvSpPr>
        <dsp:cNvPr id="0" name=""/>
        <dsp:cNvSpPr/>
      </dsp:nvSpPr>
      <dsp:spPr>
        <a:xfrm>
          <a:off x="1625150" y="496411"/>
          <a:ext cx="262311" cy="3272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25150" y="561855"/>
        <a:ext cx="183618" cy="196331"/>
      </dsp:txXfrm>
    </dsp:sp>
    <dsp:sp modelId="{6DAE642B-103A-4E95-B215-D1262B808DC2}">
      <dsp:nvSpPr>
        <dsp:cNvPr id="0" name=""/>
        <dsp:cNvSpPr/>
      </dsp:nvSpPr>
      <dsp:spPr>
        <a:xfrm>
          <a:off x="2112300" y="0"/>
          <a:ext cx="1361793" cy="13200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C5CABD-EE7D-4AA5-918F-437B36D0CF55}">
      <dsp:nvSpPr>
        <dsp:cNvPr id="0" name=""/>
        <dsp:cNvSpPr/>
      </dsp:nvSpPr>
      <dsp:spPr>
        <a:xfrm>
          <a:off x="2333987" y="792026"/>
          <a:ext cx="1361793" cy="13200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Facebook</a:t>
          </a:r>
        </a:p>
      </dsp:txBody>
      <dsp:txXfrm>
        <a:off x="2372650" y="830689"/>
        <a:ext cx="1284467" cy="1242717"/>
      </dsp:txXfrm>
    </dsp:sp>
    <dsp:sp modelId="{ABD62672-F6FD-46C0-B63B-C5DF17AFD00A}">
      <dsp:nvSpPr>
        <dsp:cNvPr id="0" name=""/>
        <dsp:cNvSpPr/>
      </dsp:nvSpPr>
      <dsp:spPr>
        <a:xfrm>
          <a:off x="3736404" y="496411"/>
          <a:ext cx="262311" cy="3272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36404" y="561855"/>
        <a:ext cx="183618" cy="196331"/>
      </dsp:txXfrm>
    </dsp:sp>
    <dsp:sp modelId="{46245A38-77FF-49C8-A7B2-20A368B54809}">
      <dsp:nvSpPr>
        <dsp:cNvPr id="0" name=""/>
        <dsp:cNvSpPr/>
      </dsp:nvSpPr>
      <dsp:spPr>
        <a:xfrm>
          <a:off x="4223554" y="0"/>
          <a:ext cx="1361793" cy="13200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D4AF9C-4321-44D2-BC1A-FBE4FD3A7B28}">
      <dsp:nvSpPr>
        <dsp:cNvPr id="0" name=""/>
        <dsp:cNvSpPr/>
      </dsp:nvSpPr>
      <dsp:spPr>
        <a:xfrm>
          <a:off x="4375300" y="752834"/>
          <a:ext cx="1361793" cy="13200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TikTok</a:t>
          </a:r>
        </a:p>
      </dsp:txBody>
      <dsp:txXfrm>
        <a:off x="4413963" y="791497"/>
        <a:ext cx="1284467" cy="1242717"/>
      </dsp:txXfrm>
    </dsp:sp>
    <dsp:sp modelId="{9C94CA48-6C86-48CC-944E-D6747BC50DEC}">
      <dsp:nvSpPr>
        <dsp:cNvPr id="0" name=""/>
        <dsp:cNvSpPr/>
      </dsp:nvSpPr>
      <dsp:spPr>
        <a:xfrm>
          <a:off x="5847658" y="496411"/>
          <a:ext cx="262311" cy="3272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47658" y="561855"/>
        <a:ext cx="183618" cy="196331"/>
      </dsp:txXfrm>
    </dsp:sp>
    <dsp:sp modelId="{F9AF236B-D600-4783-A2F7-7E6EEFA7F64C}">
      <dsp:nvSpPr>
        <dsp:cNvPr id="0" name=""/>
        <dsp:cNvSpPr/>
      </dsp:nvSpPr>
      <dsp:spPr>
        <a:xfrm>
          <a:off x="6334808" y="0"/>
          <a:ext cx="1361793" cy="13200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17FAEFF-E6A0-41A1-B317-A9FD108C3453}">
      <dsp:nvSpPr>
        <dsp:cNvPr id="0" name=""/>
        <dsp:cNvSpPr/>
      </dsp:nvSpPr>
      <dsp:spPr>
        <a:xfrm>
          <a:off x="6556496" y="792026"/>
          <a:ext cx="1361793" cy="13200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Telegram</a:t>
          </a:r>
        </a:p>
      </dsp:txBody>
      <dsp:txXfrm>
        <a:off x="6595159" y="830689"/>
        <a:ext cx="1284467" cy="1242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8A784-DA5A-4606-9EE0-6C450BBA1DE3}">
      <dsp:nvSpPr>
        <dsp:cNvPr id="0" name=""/>
        <dsp:cNvSpPr/>
      </dsp:nvSpPr>
      <dsp:spPr>
        <a:xfrm>
          <a:off x="0" y="993509"/>
          <a:ext cx="10016197" cy="1458858"/>
        </a:xfrm>
        <a:prstGeom prst="lef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1200001" rev="21299999"/>
          </a:camera>
          <a:lightRig rig="threePt" dir="t">
            <a:rot lat="0" lon="0" rev="20640000"/>
          </a:lightRig>
        </a:scene3d>
        <a:sp3d z="-1270000"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0" tIns="106680" rIns="106680" bIns="231594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Programming Language</a:t>
          </a:r>
        </a:p>
      </dsp:txBody>
      <dsp:txXfrm>
        <a:off x="364715" y="1358224"/>
        <a:ext cx="9651482" cy="729429"/>
      </dsp:txXfrm>
    </dsp:sp>
    <dsp:sp modelId="{A77E4107-43E5-4E6C-8AB8-B559C9B2F11A}">
      <dsp:nvSpPr>
        <dsp:cNvPr id="0" name=""/>
        <dsp:cNvSpPr/>
      </dsp:nvSpPr>
      <dsp:spPr>
        <a:xfrm>
          <a:off x="5388713" y="2122115"/>
          <a:ext cx="4627483" cy="32562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1200001" rev="21299999"/>
          </a:camera>
          <a:lightRig rig="threePt" dir="t">
            <a:rot lat="0" lon="0" rev="20640000"/>
          </a:lightRig>
        </a:scene3d>
        <a:sp3d z="-1270000"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A written type language that </a:t>
          </a:r>
          <a:r>
            <a:rPr lang="en-US" sz="2800" b="1" kern="1200" dirty="0"/>
            <a:t>tells </a:t>
          </a:r>
          <a:r>
            <a:rPr lang="en-US" sz="2800" kern="1200" dirty="0"/>
            <a:t>computer what to </a:t>
          </a:r>
          <a:r>
            <a:rPr lang="en-US" sz="2800" b="1" kern="1200" dirty="0"/>
            <a:t>do</a:t>
          </a:r>
          <a:r>
            <a:rPr lang="en-US" sz="2800" kern="1200" dirty="0"/>
            <a:t>.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Computer </a:t>
          </a:r>
          <a:r>
            <a:rPr lang="en-US" sz="2800" b="1" kern="1200" dirty="0" err="1"/>
            <a:t>softwares</a:t>
          </a:r>
          <a:r>
            <a:rPr lang="en-US" sz="2800" kern="1200" dirty="0"/>
            <a:t> and </a:t>
          </a:r>
          <a:r>
            <a:rPr lang="en-US" sz="2800" b="1" kern="1200" dirty="0"/>
            <a:t>applications</a:t>
          </a:r>
          <a:r>
            <a:rPr lang="en-US" sz="2800" kern="1200" dirty="0"/>
            <a:t> are made by these programming languages.</a:t>
          </a:r>
        </a:p>
      </dsp:txBody>
      <dsp:txXfrm>
        <a:off x="5388713" y="2122115"/>
        <a:ext cx="4627483" cy="3256250"/>
      </dsp:txXfrm>
    </dsp:sp>
    <dsp:sp modelId="{0C106B5B-18B6-4598-A7CF-C590DAF8F8EF}">
      <dsp:nvSpPr>
        <dsp:cNvPr id="0" name=""/>
        <dsp:cNvSpPr/>
      </dsp:nvSpPr>
      <dsp:spPr>
        <a:xfrm>
          <a:off x="0" y="1479633"/>
          <a:ext cx="5388713" cy="1458858"/>
        </a:xfrm>
        <a:prstGeom prst="lef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1200001" rev="21299999"/>
          </a:camera>
          <a:lightRig rig="threePt" dir="t">
            <a:rot lat="0" lon="0" rev="20640000"/>
          </a:lightRig>
        </a:scene3d>
        <a:sp3d z="-1270000"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0" tIns="106680" rIns="106680" bIns="231594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So simple</a:t>
          </a:r>
        </a:p>
      </dsp:txBody>
      <dsp:txXfrm>
        <a:off x="364715" y="1844348"/>
        <a:ext cx="5023998" cy="729429"/>
      </dsp:txXfrm>
    </dsp:sp>
    <dsp:sp modelId="{D28AD393-5A20-495E-A55C-4AD772DFCAF9}">
      <dsp:nvSpPr>
        <dsp:cNvPr id="0" name=""/>
        <dsp:cNvSpPr/>
      </dsp:nvSpPr>
      <dsp:spPr>
        <a:xfrm>
          <a:off x="761230" y="2608239"/>
          <a:ext cx="4627483" cy="32562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1200001" rev="21299999"/>
          </a:camera>
          <a:lightRig rig="threePt" dir="t">
            <a:rot lat="0" lon="0" rev="20640000"/>
          </a:lightRig>
        </a:scene3d>
        <a:sp3d z="-1270000"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A set of written instructions to process a specific tasks/commands in a high speed.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A form of communication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761230" y="2608239"/>
        <a:ext cx="4627483" cy="3256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C368F-C336-4F2D-AD5E-41B1DA3AC9B1}">
      <dsp:nvSpPr>
        <dsp:cNvPr id="0" name=""/>
        <dsp:cNvSpPr/>
      </dsp:nvSpPr>
      <dsp:spPr>
        <a:xfrm rot="10800000">
          <a:off x="689290" y="766"/>
          <a:ext cx="2384905" cy="35432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1200000" rev="21299999"/>
          </a:camera>
          <a:lightRig rig="threePt" dir="t">
            <a:rot lat="0" lon="0" rev="20640000"/>
          </a:lightRig>
        </a:scene3d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 and C++</a:t>
          </a:r>
        </a:p>
      </dsp:txBody>
      <dsp:txXfrm rot="10800000">
        <a:off x="777871" y="766"/>
        <a:ext cx="2296324" cy="354324"/>
      </dsp:txXfrm>
    </dsp:sp>
    <dsp:sp modelId="{DAD0FA4D-DE49-4A7C-99F4-6EA30828E6F8}">
      <dsp:nvSpPr>
        <dsp:cNvPr id="0" name=""/>
        <dsp:cNvSpPr/>
      </dsp:nvSpPr>
      <dsp:spPr>
        <a:xfrm>
          <a:off x="512128" y="766"/>
          <a:ext cx="354324" cy="354324"/>
        </a:xfrm>
        <a:prstGeom prst="ellipse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0D605F-E8AC-457B-8FD8-8D3FFD293EA5}">
      <dsp:nvSpPr>
        <dsp:cNvPr id="0" name=""/>
        <dsp:cNvSpPr/>
      </dsp:nvSpPr>
      <dsp:spPr>
        <a:xfrm rot="10800000">
          <a:off x="689290" y="460859"/>
          <a:ext cx="2384905" cy="3543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1200000" rev="21299999"/>
          </a:camera>
          <a:lightRig rig="threePt" dir="t">
            <a:rot lat="0" lon="0" rev="20640000"/>
          </a:lightRig>
        </a:scene3d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PYTHON</a:t>
          </a:r>
        </a:p>
      </dsp:txBody>
      <dsp:txXfrm rot="10800000">
        <a:off x="777871" y="460859"/>
        <a:ext cx="2296324" cy="354324"/>
      </dsp:txXfrm>
    </dsp:sp>
    <dsp:sp modelId="{FC240357-EA01-4927-B90F-4C7E9E831E6E}">
      <dsp:nvSpPr>
        <dsp:cNvPr id="0" name=""/>
        <dsp:cNvSpPr/>
      </dsp:nvSpPr>
      <dsp:spPr>
        <a:xfrm>
          <a:off x="512128" y="460859"/>
          <a:ext cx="354324" cy="354324"/>
        </a:xfrm>
        <a:prstGeom prst="ellipse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C84B18-BE37-467E-89B3-0DFDC7E5E841}">
      <dsp:nvSpPr>
        <dsp:cNvPr id="0" name=""/>
        <dsp:cNvSpPr/>
      </dsp:nvSpPr>
      <dsp:spPr>
        <a:xfrm rot="10800000">
          <a:off x="689290" y="920952"/>
          <a:ext cx="2384905" cy="35432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1200000" rev="21299999"/>
          </a:camera>
          <a:lightRig rig="threePt" dir="t">
            <a:rot lat="0" lon="0" rev="20640000"/>
          </a:lightRig>
        </a:scene3d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JAVA</a:t>
          </a:r>
        </a:p>
      </dsp:txBody>
      <dsp:txXfrm rot="10800000">
        <a:off x="777871" y="920952"/>
        <a:ext cx="2296324" cy="354324"/>
      </dsp:txXfrm>
    </dsp:sp>
    <dsp:sp modelId="{9C0F14BF-43C0-4D4E-9BC1-F15A0BA1EA65}">
      <dsp:nvSpPr>
        <dsp:cNvPr id="0" name=""/>
        <dsp:cNvSpPr/>
      </dsp:nvSpPr>
      <dsp:spPr>
        <a:xfrm>
          <a:off x="512128" y="920952"/>
          <a:ext cx="354324" cy="354324"/>
        </a:xfrm>
        <a:prstGeom prst="ellipse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583F314-9CB0-42A3-8F15-35E42F110059}">
      <dsp:nvSpPr>
        <dsp:cNvPr id="0" name=""/>
        <dsp:cNvSpPr/>
      </dsp:nvSpPr>
      <dsp:spPr>
        <a:xfrm rot="10800000">
          <a:off x="689290" y="1381045"/>
          <a:ext cx="2384905" cy="35432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1200000" rev="21299999"/>
          </a:camera>
          <a:lightRig rig="threePt" dir="t">
            <a:rot lat="0" lon="0" rev="20640000"/>
          </a:lightRig>
        </a:scene3d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SQL</a:t>
          </a:r>
        </a:p>
      </dsp:txBody>
      <dsp:txXfrm rot="10800000">
        <a:off x="777871" y="1381045"/>
        <a:ext cx="2296324" cy="354324"/>
      </dsp:txXfrm>
    </dsp:sp>
    <dsp:sp modelId="{419AEBF0-5F8B-40A5-AA28-508A94F5BF1A}">
      <dsp:nvSpPr>
        <dsp:cNvPr id="0" name=""/>
        <dsp:cNvSpPr/>
      </dsp:nvSpPr>
      <dsp:spPr>
        <a:xfrm>
          <a:off x="512128" y="1381045"/>
          <a:ext cx="354324" cy="354324"/>
        </a:xfrm>
        <a:prstGeom prst="ellipse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C368F-C336-4F2D-AD5E-41B1DA3AC9B1}">
      <dsp:nvSpPr>
        <dsp:cNvPr id="0" name=""/>
        <dsp:cNvSpPr/>
      </dsp:nvSpPr>
      <dsp:spPr>
        <a:xfrm rot="10800000">
          <a:off x="689290" y="766"/>
          <a:ext cx="2384905" cy="35432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1200000" rev="21299999"/>
          </a:camera>
          <a:lightRig rig="threePt" dir="t">
            <a:rot lat="0" lon="0" rev="20640000"/>
          </a:lightRig>
        </a:scene3d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SWIFT</a:t>
          </a:r>
        </a:p>
      </dsp:txBody>
      <dsp:txXfrm rot="10800000">
        <a:off x="777871" y="766"/>
        <a:ext cx="2296324" cy="354324"/>
      </dsp:txXfrm>
    </dsp:sp>
    <dsp:sp modelId="{DAD0FA4D-DE49-4A7C-99F4-6EA30828E6F8}">
      <dsp:nvSpPr>
        <dsp:cNvPr id="0" name=""/>
        <dsp:cNvSpPr/>
      </dsp:nvSpPr>
      <dsp:spPr>
        <a:xfrm>
          <a:off x="512128" y="766"/>
          <a:ext cx="354324" cy="354324"/>
        </a:xfrm>
        <a:prstGeom prst="ellipse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0D605F-E8AC-457B-8FD8-8D3FFD293EA5}">
      <dsp:nvSpPr>
        <dsp:cNvPr id="0" name=""/>
        <dsp:cNvSpPr/>
      </dsp:nvSpPr>
      <dsp:spPr>
        <a:xfrm rot="10800000">
          <a:off x="689290" y="460859"/>
          <a:ext cx="2384905" cy="354324"/>
        </a:xfrm>
        <a:prstGeom prst="homePlat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  <a:scene3d>
          <a:camera prst="perspectiveLeft" zoom="91000">
            <a:rot lat="0" lon="1200000" rev="21299999"/>
          </a:camera>
          <a:lightRig rig="threePt" dir="t">
            <a:rot lat="0" lon="0" rev="20640000"/>
          </a:lightRig>
        </a:scene3d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PHP</a:t>
          </a:r>
        </a:p>
      </dsp:txBody>
      <dsp:txXfrm rot="10800000">
        <a:off x="777871" y="460859"/>
        <a:ext cx="2296324" cy="354324"/>
      </dsp:txXfrm>
    </dsp:sp>
    <dsp:sp modelId="{FC240357-EA01-4927-B90F-4C7E9E831E6E}">
      <dsp:nvSpPr>
        <dsp:cNvPr id="0" name=""/>
        <dsp:cNvSpPr/>
      </dsp:nvSpPr>
      <dsp:spPr>
        <a:xfrm>
          <a:off x="512128" y="460859"/>
          <a:ext cx="354324" cy="354324"/>
        </a:xfrm>
        <a:prstGeom prst="ellipse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C84B18-BE37-467E-89B3-0DFDC7E5E841}">
      <dsp:nvSpPr>
        <dsp:cNvPr id="0" name=""/>
        <dsp:cNvSpPr/>
      </dsp:nvSpPr>
      <dsp:spPr>
        <a:xfrm rot="10800000">
          <a:off x="689290" y="920952"/>
          <a:ext cx="2384905" cy="354324"/>
        </a:xfrm>
        <a:prstGeom prst="homePlat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  <a:scene3d>
          <a:camera prst="perspectiveLeft" zoom="91000">
            <a:rot lat="0" lon="1200000" rev="21299999"/>
          </a:camera>
          <a:lightRig rig="threePt" dir="t">
            <a:rot lat="0" lon="0" rev="20640000"/>
          </a:lightRig>
        </a:scene3d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RUBY</a:t>
          </a:r>
        </a:p>
      </dsp:txBody>
      <dsp:txXfrm rot="10800000">
        <a:off x="777871" y="920952"/>
        <a:ext cx="2296324" cy="354324"/>
      </dsp:txXfrm>
    </dsp:sp>
    <dsp:sp modelId="{9C0F14BF-43C0-4D4E-9BC1-F15A0BA1EA65}">
      <dsp:nvSpPr>
        <dsp:cNvPr id="0" name=""/>
        <dsp:cNvSpPr/>
      </dsp:nvSpPr>
      <dsp:spPr>
        <a:xfrm>
          <a:off x="512128" y="920952"/>
          <a:ext cx="354324" cy="354324"/>
        </a:xfrm>
        <a:prstGeom prst="ellipse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BEF5621-EA72-40C7-9073-9CA823502C23}">
      <dsp:nvSpPr>
        <dsp:cNvPr id="0" name=""/>
        <dsp:cNvSpPr/>
      </dsp:nvSpPr>
      <dsp:spPr>
        <a:xfrm rot="10800000">
          <a:off x="689290" y="1381045"/>
          <a:ext cx="2384905" cy="354324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perspectiveLeft" zoom="91000">
            <a:rot lat="0" lon="1200000" rev="21299999"/>
          </a:camera>
          <a:lightRig rig="threePt" dir="t">
            <a:rot lat="0" lon="0" rev="20640000"/>
          </a:lightRig>
        </a:scene3d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CSS and HTML </a:t>
          </a:r>
          <a:r>
            <a:rPr lang="en-US" sz="1600" kern="1200" dirty="0" err="1"/>
            <a:t>etc</a:t>
          </a:r>
          <a:endParaRPr lang="en-US" sz="1600" kern="1200" dirty="0"/>
        </a:p>
      </dsp:txBody>
      <dsp:txXfrm rot="10800000">
        <a:off x="777871" y="1381045"/>
        <a:ext cx="2296324" cy="354324"/>
      </dsp:txXfrm>
    </dsp:sp>
    <dsp:sp modelId="{06C8DD42-C64A-4F8E-9445-520292E6367E}">
      <dsp:nvSpPr>
        <dsp:cNvPr id="0" name=""/>
        <dsp:cNvSpPr/>
      </dsp:nvSpPr>
      <dsp:spPr>
        <a:xfrm>
          <a:off x="512128" y="1381045"/>
          <a:ext cx="354324" cy="354324"/>
        </a:xfrm>
        <a:prstGeom prst="ellipse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E8202-0674-4C3E-AD55-4A3255E69269}">
      <dsp:nvSpPr>
        <dsp:cNvPr id="0" name=""/>
        <dsp:cNvSpPr/>
      </dsp:nvSpPr>
      <dsp:spPr>
        <a:xfrm>
          <a:off x="1287336" y="0"/>
          <a:ext cx="2124501" cy="21246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EA35A8-4B48-41E3-865C-AA12EF21C75C}">
      <dsp:nvSpPr>
        <dsp:cNvPr id="0" name=""/>
        <dsp:cNvSpPr/>
      </dsp:nvSpPr>
      <dsp:spPr>
        <a:xfrm>
          <a:off x="1756392" y="769467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Finger print</a:t>
          </a:r>
          <a:endParaRPr lang="en-US" sz="1800" kern="1200" dirty="0">
            <a:solidFill>
              <a:schemeClr val="bg2"/>
            </a:solidFill>
          </a:endParaRPr>
        </a:p>
      </dsp:txBody>
      <dsp:txXfrm>
        <a:off x="1756392" y="769467"/>
        <a:ext cx="1185592" cy="592531"/>
      </dsp:txXfrm>
    </dsp:sp>
    <dsp:sp modelId="{8443EB05-7860-4186-B729-1005C18ADA44}">
      <dsp:nvSpPr>
        <dsp:cNvPr id="0" name=""/>
        <dsp:cNvSpPr/>
      </dsp:nvSpPr>
      <dsp:spPr>
        <a:xfrm>
          <a:off x="697130" y="1220723"/>
          <a:ext cx="2124501" cy="21246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316BF2-9001-46DB-B11E-E2A35BE24DA5}">
      <dsp:nvSpPr>
        <dsp:cNvPr id="0" name=""/>
        <dsp:cNvSpPr/>
      </dsp:nvSpPr>
      <dsp:spPr>
        <a:xfrm>
          <a:off x="1163795" y="1992934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Mobile</a:t>
          </a:r>
          <a:endParaRPr lang="en-US" sz="1800" kern="1200" dirty="0">
            <a:solidFill>
              <a:schemeClr val="bg2"/>
            </a:solidFill>
          </a:endParaRPr>
        </a:p>
      </dsp:txBody>
      <dsp:txXfrm>
        <a:off x="1163795" y="1992934"/>
        <a:ext cx="1185592" cy="592531"/>
      </dsp:txXfrm>
    </dsp:sp>
    <dsp:sp modelId="{44C1574B-813C-413B-93A8-EF92AD11CA79}">
      <dsp:nvSpPr>
        <dsp:cNvPr id="0" name=""/>
        <dsp:cNvSpPr/>
      </dsp:nvSpPr>
      <dsp:spPr>
        <a:xfrm>
          <a:off x="1287336" y="2446934"/>
          <a:ext cx="2124501" cy="212460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BDD57D-11CF-4B11-924C-E8A0F8CE1824}">
      <dsp:nvSpPr>
        <dsp:cNvPr id="0" name=""/>
        <dsp:cNvSpPr/>
      </dsp:nvSpPr>
      <dsp:spPr>
        <a:xfrm>
          <a:off x="1756392" y="3215716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Heavy machines</a:t>
          </a:r>
          <a:endParaRPr lang="en-US" sz="1800" kern="1200" dirty="0">
            <a:solidFill>
              <a:schemeClr val="bg2"/>
            </a:solidFill>
          </a:endParaRPr>
        </a:p>
      </dsp:txBody>
      <dsp:txXfrm>
        <a:off x="1756392" y="3215716"/>
        <a:ext cx="1185592" cy="592531"/>
      </dsp:txXfrm>
    </dsp:sp>
    <dsp:sp modelId="{26BB6198-D687-4139-BFFB-8597FEC20120}">
      <dsp:nvSpPr>
        <dsp:cNvPr id="0" name=""/>
        <dsp:cNvSpPr/>
      </dsp:nvSpPr>
      <dsp:spPr>
        <a:xfrm>
          <a:off x="697130" y="3669715"/>
          <a:ext cx="2124501" cy="21246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C1A9A6-AF2E-4B8F-B738-EC67F7A16423}">
      <dsp:nvSpPr>
        <dsp:cNvPr id="0" name=""/>
        <dsp:cNvSpPr/>
      </dsp:nvSpPr>
      <dsp:spPr>
        <a:xfrm>
          <a:off x="1163795" y="4439183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Automation</a:t>
          </a:r>
          <a:endParaRPr lang="en-US" sz="1800" kern="1200" dirty="0">
            <a:solidFill>
              <a:schemeClr val="bg2"/>
            </a:solidFill>
          </a:endParaRPr>
        </a:p>
      </dsp:txBody>
      <dsp:txXfrm>
        <a:off x="1163795" y="4439183"/>
        <a:ext cx="1185592" cy="592531"/>
      </dsp:txXfrm>
    </dsp:sp>
    <dsp:sp modelId="{8CCF6C07-1D57-484A-B891-6EE1376E1739}">
      <dsp:nvSpPr>
        <dsp:cNvPr id="0" name=""/>
        <dsp:cNvSpPr/>
      </dsp:nvSpPr>
      <dsp:spPr>
        <a:xfrm>
          <a:off x="1438375" y="5031714"/>
          <a:ext cx="1825214" cy="182628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788D60-294A-4038-B57D-A319A1BC786C}">
      <dsp:nvSpPr>
        <dsp:cNvPr id="0" name=""/>
        <dsp:cNvSpPr/>
      </dsp:nvSpPr>
      <dsp:spPr>
        <a:xfrm>
          <a:off x="1756392" y="5662650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satellite</a:t>
          </a:r>
          <a:endParaRPr lang="en-US" sz="1800" kern="1200" dirty="0">
            <a:solidFill>
              <a:schemeClr val="bg2"/>
            </a:solidFill>
          </a:endParaRPr>
        </a:p>
      </dsp:txBody>
      <dsp:txXfrm>
        <a:off x="1756392" y="5662650"/>
        <a:ext cx="1185592" cy="5925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E8202-0674-4C3E-AD55-4A3255E69269}">
      <dsp:nvSpPr>
        <dsp:cNvPr id="0" name=""/>
        <dsp:cNvSpPr/>
      </dsp:nvSpPr>
      <dsp:spPr>
        <a:xfrm>
          <a:off x="1287336" y="0"/>
          <a:ext cx="2124501" cy="21246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EA35A8-4B48-41E3-865C-AA12EF21C75C}">
      <dsp:nvSpPr>
        <dsp:cNvPr id="0" name=""/>
        <dsp:cNvSpPr/>
      </dsp:nvSpPr>
      <dsp:spPr>
        <a:xfrm>
          <a:off x="1756392" y="769467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solidFill>
                <a:schemeClr val="bg2"/>
              </a:solidFill>
              <a:effectLst/>
              <a:latin typeface="arial" panose="020B0604020202020204" pitchFamily="34" charset="0"/>
            </a:rPr>
            <a:t>Defining the problem</a:t>
          </a:r>
          <a:endParaRPr lang="en-US" sz="1500" kern="1200" dirty="0">
            <a:solidFill>
              <a:schemeClr val="bg2"/>
            </a:solidFill>
          </a:endParaRPr>
        </a:p>
      </dsp:txBody>
      <dsp:txXfrm>
        <a:off x="1756392" y="769467"/>
        <a:ext cx="1185592" cy="592531"/>
      </dsp:txXfrm>
    </dsp:sp>
    <dsp:sp modelId="{8443EB05-7860-4186-B729-1005C18ADA44}">
      <dsp:nvSpPr>
        <dsp:cNvPr id="0" name=""/>
        <dsp:cNvSpPr/>
      </dsp:nvSpPr>
      <dsp:spPr>
        <a:xfrm>
          <a:off x="697130" y="1220723"/>
          <a:ext cx="2124501" cy="21246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316BF2-9001-46DB-B11E-E2A35BE24DA5}">
      <dsp:nvSpPr>
        <dsp:cNvPr id="0" name=""/>
        <dsp:cNvSpPr/>
      </dsp:nvSpPr>
      <dsp:spPr>
        <a:xfrm>
          <a:off x="1163795" y="1992934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solidFill>
                <a:schemeClr val="bg2"/>
              </a:solidFill>
              <a:effectLst/>
              <a:latin typeface="arial" panose="020B0604020202020204" pitchFamily="34" charset="0"/>
            </a:rPr>
            <a:t>Planning the solution</a:t>
          </a:r>
          <a:endParaRPr lang="en-US" sz="1500" kern="1200" dirty="0">
            <a:solidFill>
              <a:schemeClr val="bg2"/>
            </a:solidFill>
          </a:endParaRPr>
        </a:p>
      </dsp:txBody>
      <dsp:txXfrm>
        <a:off x="1163795" y="1992934"/>
        <a:ext cx="1185592" cy="592531"/>
      </dsp:txXfrm>
    </dsp:sp>
    <dsp:sp modelId="{44C1574B-813C-413B-93A8-EF92AD11CA79}">
      <dsp:nvSpPr>
        <dsp:cNvPr id="0" name=""/>
        <dsp:cNvSpPr/>
      </dsp:nvSpPr>
      <dsp:spPr>
        <a:xfrm>
          <a:off x="1287336" y="2446934"/>
          <a:ext cx="2124501" cy="212460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BDD57D-11CF-4B11-924C-E8A0F8CE1824}">
      <dsp:nvSpPr>
        <dsp:cNvPr id="0" name=""/>
        <dsp:cNvSpPr/>
      </dsp:nvSpPr>
      <dsp:spPr>
        <a:xfrm>
          <a:off x="1756392" y="3215716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solidFill>
                <a:schemeClr val="bg2"/>
              </a:solidFill>
              <a:effectLst/>
              <a:latin typeface="arial" panose="020B0604020202020204" pitchFamily="34" charset="0"/>
            </a:rPr>
            <a:t>Coding the program</a:t>
          </a:r>
          <a:endParaRPr lang="en-US" sz="1500" kern="1200" dirty="0">
            <a:solidFill>
              <a:schemeClr val="bg2"/>
            </a:solidFill>
          </a:endParaRPr>
        </a:p>
      </dsp:txBody>
      <dsp:txXfrm>
        <a:off x="1756392" y="3215716"/>
        <a:ext cx="1185592" cy="592531"/>
      </dsp:txXfrm>
    </dsp:sp>
    <dsp:sp modelId="{26BB6198-D687-4139-BFFB-8597FEC20120}">
      <dsp:nvSpPr>
        <dsp:cNvPr id="0" name=""/>
        <dsp:cNvSpPr/>
      </dsp:nvSpPr>
      <dsp:spPr>
        <a:xfrm>
          <a:off x="697130" y="3669715"/>
          <a:ext cx="2124501" cy="21246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C1A9A6-AF2E-4B8F-B738-EC67F7A16423}">
      <dsp:nvSpPr>
        <dsp:cNvPr id="0" name=""/>
        <dsp:cNvSpPr/>
      </dsp:nvSpPr>
      <dsp:spPr>
        <a:xfrm>
          <a:off x="1163795" y="4439183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solidFill>
                <a:schemeClr val="bg2"/>
              </a:solidFill>
              <a:effectLst/>
              <a:latin typeface="arial" panose="020B0604020202020204" pitchFamily="34" charset="0"/>
            </a:rPr>
            <a:t>Testing the program</a:t>
          </a:r>
          <a:endParaRPr lang="en-US" sz="1500" kern="1200">
            <a:solidFill>
              <a:schemeClr val="bg2"/>
            </a:solidFill>
          </a:endParaRPr>
        </a:p>
      </dsp:txBody>
      <dsp:txXfrm>
        <a:off x="1163795" y="4439183"/>
        <a:ext cx="1185592" cy="592531"/>
      </dsp:txXfrm>
    </dsp:sp>
    <dsp:sp modelId="{8CCF6C07-1D57-484A-B891-6EE1376E1739}">
      <dsp:nvSpPr>
        <dsp:cNvPr id="0" name=""/>
        <dsp:cNvSpPr/>
      </dsp:nvSpPr>
      <dsp:spPr>
        <a:xfrm>
          <a:off x="1438375" y="5031714"/>
          <a:ext cx="1825214" cy="182628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788D60-294A-4038-B57D-A319A1BC786C}">
      <dsp:nvSpPr>
        <dsp:cNvPr id="0" name=""/>
        <dsp:cNvSpPr/>
      </dsp:nvSpPr>
      <dsp:spPr>
        <a:xfrm>
          <a:off x="1756392" y="5662650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solidFill>
                <a:schemeClr val="bg2"/>
              </a:solidFill>
              <a:effectLst/>
              <a:latin typeface="arial" panose="020B0604020202020204" pitchFamily="34" charset="0"/>
            </a:rPr>
            <a:t>Documenting the program</a:t>
          </a:r>
          <a:endParaRPr lang="en-US" sz="1500" kern="1200">
            <a:solidFill>
              <a:schemeClr val="bg2"/>
            </a:solidFill>
          </a:endParaRPr>
        </a:p>
      </dsp:txBody>
      <dsp:txXfrm>
        <a:off x="1756392" y="5662650"/>
        <a:ext cx="1185592" cy="5925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E8202-0674-4C3E-AD55-4A3255E69269}">
      <dsp:nvSpPr>
        <dsp:cNvPr id="0" name=""/>
        <dsp:cNvSpPr/>
      </dsp:nvSpPr>
      <dsp:spPr>
        <a:xfrm>
          <a:off x="1287336" y="0"/>
          <a:ext cx="2124501" cy="21246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EA35A8-4B48-41E3-865C-AA12EF21C75C}">
      <dsp:nvSpPr>
        <dsp:cNvPr id="0" name=""/>
        <dsp:cNvSpPr/>
      </dsp:nvSpPr>
      <dsp:spPr>
        <a:xfrm>
          <a:off x="1756392" y="769467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Processing Speed</a:t>
          </a:r>
          <a:endParaRPr lang="en-US" sz="1800" kern="1200" dirty="0">
            <a:solidFill>
              <a:schemeClr val="bg2"/>
            </a:solidFill>
          </a:endParaRPr>
        </a:p>
      </dsp:txBody>
      <dsp:txXfrm>
        <a:off x="1756392" y="769467"/>
        <a:ext cx="1185592" cy="592531"/>
      </dsp:txXfrm>
    </dsp:sp>
    <dsp:sp modelId="{8443EB05-7860-4186-B729-1005C18ADA44}">
      <dsp:nvSpPr>
        <dsp:cNvPr id="0" name=""/>
        <dsp:cNvSpPr/>
      </dsp:nvSpPr>
      <dsp:spPr>
        <a:xfrm>
          <a:off x="697130" y="1220723"/>
          <a:ext cx="2124501" cy="21246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316BF2-9001-46DB-B11E-E2A35BE24DA5}">
      <dsp:nvSpPr>
        <dsp:cNvPr id="0" name=""/>
        <dsp:cNvSpPr/>
      </dsp:nvSpPr>
      <dsp:spPr>
        <a:xfrm>
          <a:off x="1163795" y="1992934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Accuracy</a:t>
          </a:r>
          <a:endParaRPr lang="en-US" sz="1800" kern="1200" dirty="0">
            <a:solidFill>
              <a:schemeClr val="bg2"/>
            </a:solidFill>
          </a:endParaRPr>
        </a:p>
      </dsp:txBody>
      <dsp:txXfrm>
        <a:off x="1163795" y="1992934"/>
        <a:ext cx="1185592" cy="592531"/>
      </dsp:txXfrm>
    </dsp:sp>
    <dsp:sp modelId="{44C1574B-813C-413B-93A8-EF92AD11CA79}">
      <dsp:nvSpPr>
        <dsp:cNvPr id="0" name=""/>
        <dsp:cNvSpPr/>
      </dsp:nvSpPr>
      <dsp:spPr>
        <a:xfrm>
          <a:off x="1287336" y="2446934"/>
          <a:ext cx="2124501" cy="212460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BDD57D-11CF-4B11-924C-E8A0F8CE1824}">
      <dsp:nvSpPr>
        <dsp:cNvPr id="0" name=""/>
        <dsp:cNvSpPr/>
      </dsp:nvSpPr>
      <dsp:spPr>
        <a:xfrm>
          <a:off x="1756392" y="3215716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Multi-tasking</a:t>
          </a:r>
          <a:endParaRPr lang="en-US" sz="1800" kern="1200" dirty="0">
            <a:solidFill>
              <a:schemeClr val="bg2"/>
            </a:solidFill>
          </a:endParaRPr>
        </a:p>
      </dsp:txBody>
      <dsp:txXfrm>
        <a:off x="1756392" y="3215716"/>
        <a:ext cx="1185592" cy="592531"/>
      </dsp:txXfrm>
    </dsp:sp>
    <dsp:sp modelId="{26BB6198-D687-4139-BFFB-8597FEC20120}">
      <dsp:nvSpPr>
        <dsp:cNvPr id="0" name=""/>
        <dsp:cNvSpPr/>
      </dsp:nvSpPr>
      <dsp:spPr>
        <a:xfrm>
          <a:off x="697130" y="3669715"/>
          <a:ext cx="2124501" cy="21246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C1A9A6-AF2E-4B8F-B738-EC67F7A16423}">
      <dsp:nvSpPr>
        <dsp:cNvPr id="0" name=""/>
        <dsp:cNvSpPr/>
      </dsp:nvSpPr>
      <dsp:spPr>
        <a:xfrm>
          <a:off x="1163795" y="4439183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Storage</a:t>
          </a:r>
          <a:endParaRPr lang="en-US" sz="1800" kern="1200" dirty="0">
            <a:solidFill>
              <a:schemeClr val="bg2"/>
            </a:solidFill>
          </a:endParaRPr>
        </a:p>
      </dsp:txBody>
      <dsp:txXfrm>
        <a:off x="1163795" y="4439183"/>
        <a:ext cx="1185592" cy="592531"/>
      </dsp:txXfrm>
    </dsp:sp>
    <dsp:sp modelId="{8CCF6C07-1D57-484A-B891-6EE1376E1739}">
      <dsp:nvSpPr>
        <dsp:cNvPr id="0" name=""/>
        <dsp:cNvSpPr/>
      </dsp:nvSpPr>
      <dsp:spPr>
        <a:xfrm>
          <a:off x="1438375" y="5031714"/>
          <a:ext cx="1825214" cy="182628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788D60-294A-4038-B57D-A319A1BC786C}">
      <dsp:nvSpPr>
        <dsp:cNvPr id="0" name=""/>
        <dsp:cNvSpPr/>
      </dsp:nvSpPr>
      <dsp:spPr>
        <a:xfrm>
          <a:off x="1756392" y="5662650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Reduce cost</a:t>
          </a:r>
          <a:endParaRPr lang="en-US" sz="1800" kern="1200" dirty="0">
            <a:solidFill>
              <a:schemeClr val="bg2"/>
            </a:solidFill>
          </a:endParaRPr>
        </a:p>
      </dsp:txBody>
      <dsp:txXfrm>
        <a:off x="1756392" y="5662650"/>
        <a:ext cx="1185592" cy="5925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E8202-0674-4C3E-AD55-4A3255E69269}">
      <dsp:nvSpPr>
        <dsp:cNvPr id="0" name=""/>
        <dsp:cNvSpPr/>
      </dsp:nvSpPr>
      <dsp:spPr>
        <a:xfrm>
          <a:off x="1287336" y="0"/>
          <a:ext cx="2124501" cy="21246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EA35A8-4B48-41E3-865C-AA12EF21C75C}">
      <dsp:nvSpPr>
        <dsp:cNvPr id="0" name=""/>
        <dsp:cNvSpPr/>
      </dsp:nvSpPr>
      <dsp:spPr>
        <a:xfrm>
          <a:off x="1756392" y="769467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bg2"/>
              </a:solidFill>
              <a:effectLst/>
              <a:latin typeface="arial" panose="020B0604020202020204" pitchFamily="34" charset="0"/>
            </a:rPr>
            <a:t>Design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1756392" y="769467"/>
        <a:ext cx="1185592" cy="592531"/>
      </dsp:txXfrm>
    </dsp:sp>
    <dsp:sp modelId="{8443EB05-7860-4186-B729-1005C18ADA44}">
      <dsp:nvSpPr>
        <dsp:cNvPr id="0" name=""/>
        <dsp:cNvSpPr/>
      </dsp:nvSpPr>
      <dsp:spPr>
        <a:xfrm>
          <a:off x="697130" y="1220723"/>
          <a:ext cx="2124501" cy="21246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316BF2-9001-46DB-B11E-E2A35BE24DA5}">
      <dsp:nvSpPr>
        <dsp:cNvPr id="0" name=""/>
        <dsp:cNvSpPr/>
      </dsp:nvSpPr>
      <dsp:spPr>
        <a:xfrm>
          <a:off x="1163795" y="1992934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bg2"/>
              </a:solidFill>
              <a:effectLst/>
              <a:latin typeface="arial" panose="020B0604020202020204" pitchFamily="34" charset="0"/>
            </a:rPr>
            <a:t>Develop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1163795" y="1992934"/>
        <a:ext cx="1185592" cy="592531"/>
      </dsp:txXfrm>
    </dsp:sp>
    <dsp:sp modelId="{44C1574B-813C-413B-93A8-EF92AD11CA79}">
      <dsp:nvSpPr>
        <dsp:cNvPr id="0" name=""/>
        <dsp:cNvSpPr/>
      </dsp:nvSpPr>
      <dsp:spPr>
        <a:xfrm>
          <a:off x="1287336" y="2446934"/>
          <a:ext cx="2124501" cy="212460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BDD57D-11CF-4B11-924C-E8A0F8CE1824}">
      <dsp:nvSpPr>
        <dsp:cNvPr id="0" name=""/>
        <dsp:cNvSpPr/>
      </dsp:nvSpPr>
      <dsp:spPr>
        <a:xfrm>
          <a:off x="1756392" y="3215716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2"/>
              </a:solidFill>
              <a:effectLst/>
              <a:latin typeface="arial" panose="020B0604020202020204" pitchFamily="34" charset="0"/>
            </a:rPr>
            <a:t>Test software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1756392" y="3215716"/>
        <a:ext cx="1185592" cy="592531"/>
      </dsp:txXfrm>
    </dsp:sp>
    <dsp:sp modelId="{26BB6198-D687-4139-BFFB-8597FEC20120}">
      <dsp:nvSpPr>
        <dsp:cNvPr id="0" name=""/>
        <dsp:cNvSpPr/>
      </dsp:nvSpPr>
      <dsp:spPr>
        <a:xfrm>
          <a:off x="697130" y="3669715"/>
          <a:ext cx="2124501" cy="21246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C1A9A6-AF2E-4B8F-B738-EC67F7A16423}">
      <dsp:nvSpPr>
        <dsp:cNvPr id="0" name=""/>
        <dsp:cNvSpPr/>
      </dsp:nvSpPr>
      <dsp:spPr>
        <a:xfrm>
          <a:off x="1163795" y="4439183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bg2"/>
              </a:solidFill>
              <a:effectLst/>
              <a:latin typeface="arial" panose="020B0604020202020204" pitchFamily="34" charset="0"/>
            </a:rPr>
            <a:t>Performance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1163795" y="4439183"/>
        <a:ext cx="1185592" cy="592531"/>
      </dsp:txXfrm>
    </dsp:sp>
    <dsp:sp modelId="{8CCF6C07-1D57-484A-B891-6EE1376E1739}">
      <dsp:nvSpPr>
        <dsp:cNvPr id="0" name=""/>
        <dsp:cNvSpPr/>
      </dsp:nvSpPr>
      <dsp:spPr>
        <a:xfrm>
          <a:off x="1438375" y="5031714"/>
          <a:ext cx="1825214" cy="182628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788D60-294A-4038-B57D-A319A1BC786C}">
      <dsp:nvSpPr>
        <dsp:cNvPr id="0" name=""/>
        <dsp:cNvSpPr/>
      </dsp:nvSpPr>
      <dsp:spPr>
        <a:xfrm>
          <a:off x="1756392" y="5662650"/>
          <a:ext cx="1185592" cy="592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bg2"/>
              </a:solidFill>
              <a:effectLst/>
              <a:latin typeface="arial" panose="020B0604020202020204" pitchFamily="34" charset="0"/>
            </a:rPr>
            <a:t>Security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1756392" y="5662650"/>
        <a:ext cx="1185592" cy="5925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08B1D-9A5F-4968-9F70-9170AC25D074}">
      <dsp:nvSpPr>
        <dsp:cNvPr id="0" name=""/>
        <dsp:cNvSpPr/>
      </dsp:nvSpPr>
      <dsp:spPr>
        <a:xfrm rot="5400000">
          <a:off x="554588" y="2061079"/>
          <a:ext cx="1668455" cy="277627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A55B5C-9CEF-4335-AA7B-5EF69705C081}">
      <dsp:nvSpPr>
        <dsp:cNvPr id="0" name=""/>
        <dsp:cNvSpPr/>
      </dsp:nvSpPr>
      <dsp:spPr>
        <a:xfrm>
          <a:off x="276082" y="2890587"/>
          <a:ext cx="2506434" cy="2197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2"/>
              </a:solidFill>
            </a:rPr>
            <a:t>Have good communication skills, being social</a:t>
          </a:r>
        </a:p>
      </dsp:txBody>
      <dsp:txXfrm>
        <a:off x="276082" y="2890587"/>
        <a:ext cx="2506434" cy="2197036"/>
      </dsp:txXfrm>
    </dsp:sp>
    <dsp:sp modelId="{1D7D6564-E1D3-449C-8AEE-4298D829837D}">
      <dsp:nvSpPr>
        <dsp:cNvPr id="0" name=""/>
        <dsp:cNvSpPr/>
      </dsp:nvSpPr>
      <dsp:spPr>
        <a:xfrm>
          <a:off x="2309604" y="1856687"/>
          <a:ext cx="472912" cy="472912"/>
        </a:xfrm>
        <a:prstGeom prst="triangle">
          <a:avLst>
            <a:gd name="adj" fmla="val 10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4C82D5-A75F-4A7E-8C45-EE1E1DEDF941}">
      <dsp:nvSpPr>
        <dsp:cNvPr id="0" name=""/>
        <dsp:cNvSpPr/>
      </dsp:nvSpPr>
      <dsp:spPr>
        <a:xfrm rot="5400000">
          <a:off x="3622953" y="1301809"/>
          <a:ext cx="1668455" cy="277627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284E77-C196-42DB-8202-C9858636362D}">
      <dsp:nvSpPr>
        <dsp:cNvPr id="0" name=""/>
        <dsp:cNvSpPr/>
      </dsp:nvSpPr>
      <dsp:spPr>
        <a:xfrm>
          <a:off x="3344447" y="2131317"/>
          <a:ext cx="2506434" cy="2197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2"/>
              </a:solidFill>
            </a:rPr>
            <a:t>Learn about more coding languages but be specialized in one.</a:t>
          </a:r>
        </a:p>
      </dsp:txBody>
      <dsp:txXfrm>
        <a:off x="3344447" y="2131317"/>
        <a:ext cx="2506434" cy="2197036"/>
      </dsp:txXfrm>
    </dsp:sp>
    <dsp:sp modelId="{D47342CD-3007-4A12-B309-210967FA0972}">
      <dsp:nvSpPr>
        <dsp:cNvPr id="0" name=""/>
        <dsp:cNvSpPr/>
      </dsp:nvSpPr>
      <dsp:spPr>
        <a:xfrm>
          <a:off x="5377969" y="1097417"/>
          <a:ext cx="472912" cy="472912"/>
        </a:xfrm>
        <a:prstGeom prst="triangle">
          <a:avLst>
            <a:gd name="adj" fmla="val 10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0BCE42-0855-496E-A740-378D2AD6E0AA}">
      <dsp:nvSpPr>
        <dsp:cNvPr id="0" name=""/>
        <dsp:cNvSpPr/>
      </dsp:nvSpPr>
      <dsp:spPr>
        <a:xfrm rot="5400000">
          <a:off x="6691319" y="542539"/>
          <a:ext cx="1668455" cy="277627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9475ED-A51A-4D25-B72C-69B99A76BCFD}">
      <dsp:nvSpPr>
        <dsp:cNvPr id="0" name=""/>
        <dsp:cNvSpPr/>
      </dsp:nvSpPr>
      <dsp:spPr>
        <a:xfrm>
          <a:off x="6412812" y="1372047"/>
          <a:ext cx="2506434" cy="2197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2"/>
              </a:solidFill>
            </a:rPr>
            <a:t>self-reliance </a:t>
          </a:r>
          <a:r>
            <a:rPr lang="en-US" sz="2800" kern="1200">
              <a:solidFill>
                <a:schemeClr val="bg2"/>
              </a:solidFill>
            </a:rPr>
            <a:t>and problem solver</a:t>
          </a:r>
          <a:endParaRPr lang="en-US" sz="2800" kern="1200" dirty="0">
            <a:solidFill>
              <a:schemeClr val="bg2"/>
            </a:solidFill>
          </a:endParaRPr>
        </a:p>
      </dsp:txBody>
      <dsp:txXfrm>
        <a:off x="6412812" y="1372047"/>
        <a:ext cx="2506434" cy="2197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84D83-B1AA-428B-96DA-913DA05118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1B348-EB9C-407C-AE70-D641EDFF9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9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2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8737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6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5267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91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42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40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D975-CFFC-439F-B963-E77E4C749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9A6F8-4C0C-4241-91E8-15E86662B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70C6A-64FE-49DD-96E6-1C6F00EC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BB6CC-A8D3-45C6-9000-50A21F89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B4BC-D761-4C92-B8C7-2031190A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79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EE25-E76D-4B00-8DCF-A3129A9B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C77A-175A-40B9-961D-A7C8C7372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4DAAA-32CA-4DA2-A25D-D912696E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ABC3E-093A-4184-A6CA-AE34C1525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C37C-480E-4371-B22F-0F2AFADF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7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8997-9A47-413D-BD6F-3915765D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1EFAD-EEF1-4BDC-9B36-905C76049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6EB0-08DF-4FBC-9FB4-E4E64B14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1DF0-2662-4AC9-AA1D-A5FA28C1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DC861-75D7-45F3-8F8B-064F7261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1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839F-E0E1-45D0-AADD-D7A3E88D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4BF4-0503-450D-BF07-8EDFFC0B8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47986-473C-4114-A153-4791235F2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696B8-B2AE-4DBA-A81D-98FB66A1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D7A4B-EC9D-4088-AEF0-F2F6065AA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997A5-C2F2-4461-BCD1-E44310E8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51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5066-4E50-41E7-A005-16D2AF0C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C2045-5143-4CB1-BC35-D8F00BB8B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97D62-4139-46FE-994F-A4975E4D0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010F0-1B1D-4DDB-A64D-034E47EF8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A344C-8D1D-4BE1-8B92-69BB72FD5E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DE80C-CD6A-4508-AB0E-75907B0B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95B60A-6274-4EBA-88F4-BDA2D71B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8FDAB-8F58-4C42-9F00-21D68078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37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9E0E-537B-45DC-A61B-8947D9D2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E556E-F683-4C43-AD45-54E6A9A9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66E12-84CB-443B-B5B9-1A27A9C54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328A6-3D28-4E44-9A83-3FED52BE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4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194FF-C1B5-41FE-A8BA-18F31F8C7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5340D-AAFF-48F4-B2BD-89148C2E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8AFA-6763-4C37-8EEE-1CE48CD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38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D8C9-828B-4AF1-8935-E9440DA3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D07CA-B8EF-4F7C-B7E8-A2568E204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D7816-AC5D-49D5-AF68-9E1629974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A60CC-6982-4B3F-A0C3-95C03F175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BEDBD-E792-462B-ABCF-D7DEF69C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75E06-0F4C-4280-B697-3B12292C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79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673D-AB36-4E44-8785-6D440393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CBA2A-1205-4514-9C1E-60E27007B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35B65-8BC6-45E9-8B64-C34C3E52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CC37F-3A8C-4D9A-B406-FE5A6D30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07006-2629-41DE-AD4C-8CD316C4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01714-4F47-4646-B404-38D7993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77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805A-442A-4DED-9EC2-5759679F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F612C-B051-4F14-8832-3AF50DE39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818AE-D938-47DD-892A-72BCD9D59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10157-077E-404D-9A53-6B6F106B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BA475-1C46-488E-BCD5-91980851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027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6E2BD-032C-45DF-AFAA-F31C20DF7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B19EC-482B-4AD9-A0A8-4577B51BB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1A80-9CC3-4E0D-9A2E-85A9A251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2A1B8-A518-422F-B48B-A03CD846D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47CA-62AE-47F4-93E7-F19227BB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3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1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8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1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7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4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BEB9D-EB6A-4432-8F23-C8BF99475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CB8AB-79A0-42AF-877D-0A27E4872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D5CE5-AB12-481C-88D6-DF52C5B4C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6A393-7415-42D4-A5D1-1185940ADF81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C2384-86AB-464D-8246-50F46E74E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85957-3B3B-4D2E-8F92-8DBC41013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9EED9-3F3B-4288-95F5-3EBB98EC8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5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diagramData" Target="../diagrams/data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11" Type="http://schemas.openxmlformats.org/officeDocument/2006/relationships/diagramColors" Target="../diagrams/colors3.xml"/><Relationship Id="rId5" Type="http://schemas.openxmlformats.org/officeDocument/2006/relationships/diagramColors" Target="../diagrams/colors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QuickStyle" Target="../diagrams/quickStyle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7.xml"/><Relationship Id="rId18" Type="http://schemas.openxmlformats.org/officeDocument/2006/relationships/diagramLayout" Target="../diagrams/layout8.xml"/><Relationship Id="rId26" Type="http://schemas.openxmlformats.org/officeDocument/2006/relationships/image" Target="../media/image22.png"/><Relationship Id="rId39" Type="http://schemas.openxmlformats.org/officeDocument/2006/relationships/image" Target="../media/image25.png"/><Relationship Id="rId21" Type="http://schemas.microsoft.com/office/2007/relationships/diagramDrawing" Target="../diagrams/drawing8.xml"/><Relationship Id="rId34" Type="http://schemas.openxmlformats.org/officeDocument/2006/relationships/diagramLayout" Target="../diagrams/layout10.xml"/><Relationship Id="rId42" Type="http://schemas.openxmlformats.org/officeDocument/2006/relationships/image" Target="../media/image28.png"/><Relationship Id="rId47" Type="http://schemas.openxmlformats.org/officeDocument/2006/relationships/image" Target="../media/image33.png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9" Type="http://schemas.openxmlformats.org/officeDocument/2006/relationships/diagramLayout" Target="../diagrams/layout9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image" Target="../media/image20.png"/><Relationship Id="rId32" Type="http://schemas.microsoft.com/office/2007/relationships/diagramDrawing" Target="../diagrams/drawing9.xml"/><Relationship Id="rId37" Type="http://schemas.microsoft.com/office/2007/relationships/diagramDrawing" Target="../diagrams/drawing10.xml"/><Relationship Id="rId40" Type="http://schemas.openxmlformats.org/officeDocument/2006/relationships/image" Target="../media/image26.png"/><Relationship Id="rId45" Type="http://schemas.openxmlformats.org/officeDocument/2006/relationships/image" Target="../media/image31.png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image" Target="../media/image19.png"/><Relationship Id="rId28" Type="http://schemas.openxmlformats.org/officeDocument/2006/relationships/diagramData" Target="../diagrams/data9.xml"/><Relationship Id="rId36" Type="http://schemas.openxmlformats.org/officeDocument/2006/relationships/diagramColors" Target="../diagrams/colors10.xml"/><Relationship Id="rId10" Type="http://schemas.openxmlformats.org/officeDocument/2006/relationships/diagramColors" Target="../diagrams/colors6.xml"/><Relationship Id="rId19" Type="http://schemas.openxmlformats.org/officeDocument/2006/relationships/diagramQuickStyle" Target="../diagrams/quickStyle8.xml"/><Relationship Id="rId31" Type="http://schemas.openxmlformats.org/officeDocument/2006/relationships/diagramColors" Target="../diagrams/colors9.xml"/><Relationship Id="rId44" Type="http://schemas.openxmlformats.org/officeDocument/2006/relationships/image" Target="../media/image30.png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diagramQuickStyle" Target="../diagrams/quickStyle9.xml"/><Relationship Id="rId35" Type="http://schemas.openxmlformats.org/officeDocument/2006/relationships/diagramQuickStyle" Target="../diagrams/quickStyle10.xml"/><Relationship Id="rId43" Type="http://schemas.openxmlformats.org/officeDocument/2006/relationships/image" Target="../media/image29.png"/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12" Type="http://schemas.openxmlformats.org/officeDocument/2006/relationships/diagramData" Target="../diagrams/data7.xml"/><Relationship Id="rId17" Type="http://schemas.openxmlformats.org/officeDocument/2006/relationships/diagramData" Target="../diagrams/data8.xml"/><Relationship Id="rId25" Type="http://schemas.openxmlformats.org/officeDocument/2006/relationships/image" Target="../media/image21.png"/><Relationship Id="rId33" Type="http://schemas.openxmlformats.org/officeDocument/2006/relationships/diagramData" Target="../diagrams/data10.xml"/><Relationship Id="rId38" Type="http://schemas.openxmlformats.org/officeDocument/2006/relationships/image" Target="../media/image24.png"/><Relationship Id="rId46" Type="http://schemas.openxmlformats.org/officeDocument/2006/relationships/image" Target="../media/image32.png"/><Relationship Id="rId20" Type="http://schemas.openxmlformats.org/officeDocument/2006/relationships/diagramColors" Target="../diagrams/colors8.xml"/><Relationship Id="rId4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D80893-DD0D-23AC-7F2D-DA4596246268}"/>
              </a:ext>
            </a:extLst>
          </p:cNvPr>
          <p:cNvGrpSpPr/>
          <p:nvPr/>
        </p:nvGrpSpPr>
        <p:grpSpPr>
          <a:xfrm>
            <a:off x="-3407050" y="-219456"/>
            <a:ext cx="7296912" cy="7296912"/>
            <a:chOff x="-3407050" y="-219456"/>
            <a:chExt cx="7296912" cy="72969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1FDACC-CAB9-483B-6655-87C5C3B3A9F7}"/>
                </a:ext>
              </a:extLst>
            </p:cNvPr>
            <p:cNvSpPr/>
            <p:nvPr/>
          </p:nvSpPr>
          <p:spPr>
            <a:xfrm>
              <a:off x="-3407050" y="-219456"/>
              <a:ext cx="7296912" cy="729691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5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5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78FFFD-D0E3-C702-EF05-498D4CFB118F}"/>
                </a:ext>
              </a:extLst>
            </p:cNvPr>
            <p:cNvSpPr txBox="1"/>
            <p:nvPr/>
          </p:nvSpPr>
          <p:spPr>
            <a:xfrm>
              <a:off x="57984" y="3681715"/>
              <a:ext cx="36344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/>
                <a:t>PROGRAM</a:t>
              </a:r>
            </a:p>
          </p:txBody>
        </p:sp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44E3D05E-980D-B320-6471-1C61BB718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06" y="846474"/>
              <a:ext cx="3408374" cy="29751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4E19B1-680A-0E90-BBB6-238475C3D530}"/>
              </a:ext>
            </a:extLst>
          </p:cNvPr>
          <p:cNvGrpSpPr/>
          <p:nvPr/>
        </p:nvGrpSpPr>
        <p:grpSpPr>
          <a:xfrm>
            <a:off x="3424702" y="719666"/>
            <a:ext cx="8128000" cy="5418667"/>
            <a:chOff x="3424702" y="719666"/>
            <a:chExt cx="8128000" cy="54186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522A852-47E7-C739-A919-ECB8305EB10F}"/>
                </a:ext>
              </a:extLst>
            </p:cNvPr>
            <p:cNvGrpSpPr/>
            <p:nvPr/>
          </p:nvGrpSpPr>
          <p:grpSpPr>
            <a:xfrm>
              <a:off x="3424702" y="719666"/>
              <a:ext cx="8128000" cy="5418667"/>
              <a:chOff x="3424702" y="719666"/>
              <a:chExt cx="8128000" cy="5418667"/>
            </a:xfrm>
          </p:grpSpPr>
          <p:graphicFrame>
            <p:nvGraphicFramePr>
              <p:cNvPr id="13" name="Diagram 12">
                <a:extLst>
                  <a:ext uri="{FF2B5EF4-FFF2-40B4-BE49-F238E27FC236}">
                    <a16:creationId xmlns:a16="http://schemas.microsoft.com/office/drawing/2014/main" id="{EC94808F-1AF3-271F-7966-AF81249B86B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91413423"/>
                  </p:ext>
                </p:extLst>
              </p:nvPr>
            </p:nvGraphicFramePr>
            <p:xfrm>
              <a:off x="3424702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06F7B97-82AA-6429-305C-A135AE7AC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6373" y="1039457"/>
                <a:ext cx="782163" cy="77415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A56EF20-9ED5-333C-36E1-C58DFB7ED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0574" y="5133155"/>
                <a:ext cx="657638" cy="657638"/>
              </a:xfrm>
              <a:prstGeom prst="rect">
                <a:avLst/>
              </a:prstGeom>
              <a:noFill/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5AE6659-D1EA-B535-3A71-E28A2306C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58" y="4159096"/>
                <a:ext cx="624778" cy="62477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0CBFD78-A2AE-9ACF-5DF0-368941D18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0490" y="2916746"/>
                <a:ext cx="962437" cy="962437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152B75-1D4B-64B1-9E00-FE8138A6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0490" y="2170589"/>
              <a:ext cx="661423" cy="466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943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FBA96ED-06EC-480E-7FAD-96C44268D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390479"/>
              </p:ext>
            </p:extLst>
          </p:nvPr>
        </p:nvGraphicFramePr>
        <p:xfrm>
          <a:off x="1713132" y="-843813"/>
          <a:ext cx="10016197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F25CA85-FF5E-84EE-D678-AEFAEE93E54E}"/>
              </a:ext>
            </a:extLst>
          </p:cNvPr>
          <p:cNvGrpSpPr/>
          <p:nvPr/>
        </p:nvGrpSpPr>
        <p:grpSpPr>
          <a:xfrm>
            <a:off x="-421562" y="229799"/>
            <a:ext cx="4002570" cy="6731391"/>
            <a:chOff x="-421562" y="229799"/>
            <a:chExt cx="4002570" cy="67313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FC0E17E-EDDD-3296-9BE6-A688C352A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21562" y="3126963"/>
              <a:ext cx="3586324" cy="3834227"/>
            </a:xfrm>
            <a:prstGeom prst="rect">
              <a:avLst/>
            </a:prstGeom>
            <a:scene3d>
              <a:camera prst="orthographicFront">
                <a:rot lat="0" lon="299980" rev="0"/>
              </a:camera>
              <a:lightRig rig="threePt" dir="t"/>
            </a:scene3d>
          </p:spPr>
        </p:pic>
        <p:sp>
          <p:nvSpPr>
            <p:cNvPr id="13" name="Thought Bubble: Cloud 12">
              <a:extLst>
                <a:ext uri="{FF2B5EF4-FFF2-40B4-BE49-F238E27FC236}">
                  <a16:creationId xmlns:a16="http://schemas.microsoft.com/office/drawing/2014/main" id="{2D13E9F5-A6BB-4A59-7C99-F1827F3BCD93}"/>
                </a:ext>
              </a:extLst>
            </p:cNvPr>
            <p:cNvSpPr/>
            <p:nvPr/>
          </p:nvSpPr>
          <p:spPr>
            <a:xfrm>
              <a:off x="154744" y="229799"/>
              <a:ext cx="3426264" cy="2471298"/>
            </a:xfrm>
            <a:prstGeom prst="cloudCallout">
              <a:avLst>
                <a:gd name="adj1" fmla="val -20217"/>
                <a:gd name="adj2" fmla="val 81897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85000">
                  <a:schemeClr val="accent3">
                    <a:lumMod val="60000"/>
                    <a:lumOff val="40000"/>
                  </a:schemeClr>
                </a:gs>
              </a:gsLst>
              <a:lin ang="36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WHAT IS PROGRAMMING</a:t>
              </a:r>
            </a:p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???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09086E-7385-A811-2EEB-E7962A8AA8A7}"/>
              </a:ext>
            </a:extLst>
          </p:cNvPr>
          <p:cNvGrpSpPr/>
          <p:nvPr/>
        </p:nvGrpSpPr>
        <p:grpSpPr>
          <a:xfrm>
            <a:off x="2760737" y="5044076"/>
            <a:ext cx="9384838" cy="1736137"/>
            <a:chOff x="2760737" y="5044076"/>
            <a:chExt cx="9384838" cy="1736137"/>
          </a:xfrm>
        </p:grpSpPr>
        <p:graphicFrame>
          <p:nvGraphicFramePr>
            <p:cNvPr id="18" name="Diagram 17">
              <a:extLst>
                <a:ext uri="{FF2B5EF4-FFF2-40B4-BE49-F238E27FC236}">
                  <a16:creationId xmlns:a16="http://schemas.microsoft.com/office/drawing/2014/main" id="{3E657D1D-9909-1F84-E952-82D484C8C1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16863915"/>
                </p:ext>
              </p:extLst>
            </p:nvPr>
          </p:nvGraphicFramePr>
          <p:xfrm>
            <a:off x="2760737" y="5044076"/>
            <a:ext cx="3586324" cy="17361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19" name="Diagram 18">
              <a:extLst>
                <a:ext uri="{FF2B5EF4-FFF2-40B4-BE49-F238E27FC236}">
                  <a16:creationId xmlns:a16="http://schemas.microsoft.com/office/drawing/2014/main" id="{39A4AE01-25E3-38A9-6EF8-8FEE8C9C1F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43951968"/>
                </p:ext>
              </p:extLst>
            </p:nvPr>
          </p:nvGraphicFramePr>
          <p:xfrm>
            <a:off x="8559251" y="5044076"/>
            <a:ext cx="3586324" cy="17361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A185393-AA88-6C4F-CFA2-569E60805F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5167702"/>
            <a:ext cx="2931240" cy="1488884"/>
          </a:xfrm>
          <a:prstGeom prst="rect">
            <a:avLst/>
          </a:prstGeom>
          <a:scene3d>
            <a:camera prst="orthographicFront">
              <a:rot lat="20132138" lon="437505" rev="21271548"/>
            </a:camera>
            <a:lightRig rig="threePt" dir="t"/>
          </a:scene3d>
        </p:spPr>
      </p:pic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0D635A17-978B-E8A5-902C-1DA34B342859}"/>
              </a:ext>
            </a:extLst>
          </p:cNvPr>
          <p:cNvSpPr/>
          <p:nvPr/>
        </p:nvSpPr>
        <p:spPr>
          <a:xfrm>
            <a:off x="3486053" y="4401677"/>
            <a:ext cx="1841678" cy="600865"/>
          </a:xfrm>
          <a:prstGeom prst="snip2Diag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Languages are:</a:t>
            </a:r>
          </a:p>
        </p:txBody>
      </p:sp>
    </p:spTree>
    <p:extLst>
      <p:ext uri="{BB962C8B-B14F-4D97-AF65-F5344CB8AC3E}">
        <p14:creationId xmlns:p14="http://schemas.microsoft.com/office/powerpoint/2010/main" val="3498932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0969C36-3EF6-9758-CCD7-7F52475A2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309572"/>
              </p:ext>
            </p:extLst>
          </p:nvPr>
        </p:nvGraphicFramePr>
        <p:xfrm>
          <a:off x="-718275" y="26126"/>
          <a:ext cx="410896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9AA5928E-52CD-1E21-EE7D-86221ABF32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3724701"/>
              </p:ext>
            </p:extLst>
          </p:nvPr>
        </p:nvGraphicFramePr>
        <p:xfrm>
          <a:off x="-706095" y="14522"/>
          <a:ext cx="410896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3F92D1-2FF1-8063-D18B-3C765660C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1597087"/>
              </p:ext>
            </p:extLst>
          </p:nvPr>
        </p:nvGraphicFramePr>
        <p:xfrm>
          <a:off x="-701201" y="14522"/>
          <a:ext cx="410896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B274340-F109-8A5B-3AFE-A4D3D49EC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489522"/>
              </p:ext>
            </p:extLst>
          </p:nvPr>
        </p:nvGraphicFramePr>
        <p:xfrm>
          <a:off x="-701201" y="14522"/>
          <a:ext cx="410896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1AFC7EAD-1E75-CA64-08F3-F3FCAED72D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066" y="926616"/>
            <a:ext cx="2142857" cy="1516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194E81-FB72-5D38-882C-9E22913C574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8221" y="360030"/>
            <a:ext cx="2142857" cy="1206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C4E6B2-FAAE-CD78-1007-242450EBA4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66" y="718201"/>
            <a:ext cx="2238095" cy="20380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1DAA9B-80F4-A31B-4416-0C684EB629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061" y="951198"/>
            <a:ext cx="2780952" cy="16476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5B5095-875B-BC0C-C7AB-0A1EDEB1768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981" y="252092"/>
            <a:ext cx="2621290" cy="17222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F848C7-61AC-E7D4-CCD2-6EB05C47DEB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002" y="127281"/>
            <a:ext cx="2733333" cy="1676190"/>
          </a:xfrm>
          <a:prstGeom prst="rect">
            <a:avLst/>
          </a:prstGeom>
        </p:spPr>
      </p:pic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C433E0B7-D170-6A9E-C63F-768F144DE6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342204"/>
              </p:ext>
            </p:extLst>
          </p:nvPr>
        </p:nvGraphicFramePr>
        <p:xfrm>
          <a:off x="3578231" y="-1288565"/>
          <a:ext cx="8919927" cy="6184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5E8B1B4-20F5-0AF2-C9F2-92B60ACD3157}"/>
              </a:ext>
            </a:extLst>
          </p:cNvPr>
          <p:cNvGraphicFramePr/>
          <p:nvPr/>
        </p:nvGraphicFramePr>
        <p:xfrm>
          <a:off x="5005881" y="2652791"/>
          <a:ext cx="7186119" cy="421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064C5FA-92F9-C1B8-D418-93D02A38A86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24" y="4386204"/>
            <a:ext cx="2567353" cy="25673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9F3A3-D10F-0775-18E9-EA34ECEF2B2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59" y="2195304"/>
            <a:ext cx="2567352" cy="2567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BE0DCB-A5AB-F71E-95EF-06F438870A2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301" y="926616"/>
            <a:ext cx="2142857" cy="21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994CC-FFB6-1DFA-3F13-BED35D6FCC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24" y="4765167"/>
            <a:ext cx="3578598" cy="2366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9123B-237B-0BF7-6FEB-24419C4817F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56" y="2062915"/>
            <a:ext cx="2867465" cy="2546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1E7E9-B3DE-0D9D-38BF-1C6BC1F491F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032" y="822964"/>
            <a:ext cx="2495238" cy="18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8C5EB0-EB8E-C333-8862-C29D8376439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57" y="4651154"/>
            <a:ext cx="2142857" cy="21428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6A32AD-2ABC-84FB-B636-0D4C0A5A330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19" y="2169949"/>
            <a:ext cx="2597846" cy="26563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61346D-E080-D1C9-5A6C-E43615022FF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69" y="718201"/>
            <a:ext cx="1920023" cy="192002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AE0E343-6971-5DB4-FF65-1D91A5E0648E}"/>
              </a:ext>
            </a:extLst>
          </p:cNvPr>
          <p:cNvGrpSpPr/>
          <p:nvPr/>
        </p:nvGrpSpPr>
        <p:grpSpPr>
          <a:xfrm>
            <a:off x="2100910" y="280904"/>
            <a:ext cx="5775793" cy="6524246"/>
            <a:chOff x="5110042" y="524168"/>
            <a:chExt cx="5775793" cy="652424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2416F45-B9B2-6787-9B1E-C33024C3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042" y="1272621"/>
              <a:ext cx="5775793" cy="5775793"/>
            </a:xfrm>
            <a:prstGeom prst="rect">
              <a:avLst/>
            </a:prstGeom>
          </p:spPr>
        </p:pic>
        <p:sp>
          <p:nvSpPr>
            <p:cNvPr id="34" name="Speech Bubble: Rectangle with Corners Rounded 33">
              <a:extLst>
                <a:ext uri="{FF2B5EF4-FFF2-40B4-BE49-F238E27FC236}">
                  <a16:creationId xmlns:a16="http://schemas.microsoft.com/office/drawing/2014/main" id="{A79A2BC6-2AF7-0E34-1F16-564394507AD0}"/>
                </a:ext>
              </a:extLst>
            </p:cNvPr>
            <p:cNvSpPr/>
            <p:nvPr/>
          </p:nvSpPr>
          <p:spPr>
            <a:xfrm>
              <a:off x="5589119" y="524168"/>
              <a:ext cx="2328173" cy="828503"/>
            </a:xfrm>
            <a:prstGeom prst="wedgeRoundRectCallout">
              <a:avLst>
                <a:gd name="adj1" fmla="val 48197"/>
                <a:gd name="adj2" fmla="val 125569"/>
                <a:gd name="adj3" fmla="val 16667"/>
              </a:avLst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4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4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Wow!!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So interesting.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89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EDE3712-1C2C-4E88-9B31-A2768A117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CEDE3712-1C2C-4E88-9B31-A2768A117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CEDE3712-1C2C-4E88-9B31-A2768A117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CEDE3712-1C2C-4E88-9B31-A2768A117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08C7343-03C7-4229-9A5F-F06C26E2DD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dgm id="{808C7343-03C7-4229-9A5F-F06C26E2DD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dgm id="{808C7343-03C7-4229-9A5F-F06C26E2DD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dgm id="{808C7343-03C7-4229-9A5F-F06C26E2DD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1F418FA-6C8E-4A44-A33C-6F3CF0893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graphicEl>
                                              <a:dgm id="{C1F418FA-6C8E-4A44-A33C-6F3CF0893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graphicEl>
                                              <a:dgm id="{C1F418FA-6C8E-4A44-A33C-6F3CF0893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graphicEl>
                                              <a:dgm id="{C1F418FA-6C8E-4A44-A33C-6F3CF0893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4B1CD2-EC82-4CD6-94EB-BB4FEF0A98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">
                                            <p:graphicEl>
                                              <a:dgm id="{4B4B1CD2-EC82-4CD6-94EB-BB4FEF0A98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">
                                            <p:graphicEl>
                                              <a:dgm id="{4B4B1CD2-EC82-4CD6-94EB-BB4FEF0A98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">
                                            <p:graphicEl>
                                              <a:dgm id="{4B4B1CD2-EC82-4CD6-94EB-BB4FEF0A98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9E02E6B-EB72-4CD2-BAAE-3BC964DE02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">
                                            <p:graphicEl>
                                              <a:dgm id="{39E02E6B-EB72-4CD2-BAAE-3BC964DE02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">
                                            <p:graphicEl>
                                              <a:dgm id="{39E02E6B-EB72-4CD2-BAAE-3BC964DE02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>
                                            <p:graphicEl>
                                              <a:dgm id="{39E02E6B-EB72-4CD2-BAAE-3BC964DE02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7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7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7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7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7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7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7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7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7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7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7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7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7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7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7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7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7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7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7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7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9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9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9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9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9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9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9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9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9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9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9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/>
                                        <p:tgtEl>
                                          <p:spTgt spid="9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9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9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9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9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9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9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9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9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9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9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9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9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9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9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9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9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9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9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E4F7AB-867D-4F70-92D1-5851E5591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2">
                                            <p:graphicEl>
                                              <a:dgm id="{34E4F7AB-867D-4F70-92D1-5851E55913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2">
                                            <p:graphicEl>
                                              <a:dgm id="{34E4F7AB-867D-4F70-92D1-5851E5591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2">
                                            <p:graphicEl>
                                              <a:dgm id="{34E4F7AB-867D-4F70-92D1-5851E5591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051DAD-C812-446A-B3BF-4EC84C352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00"/>
                                        <p:tgtEl>
                                          <p:spTgt spid="2">
                                            <p:graphicEl>
                                              <a:dgm id="{D6051DAD-C812-446A-B3BF-4EC84C352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2">
                                            <p:graphicEl>
                                              <a:dgm id="{D6051DAD-C812-446A-B3BF-4EC84C352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2">
                                            <p:graphicEl>
                                              <a:dgm id="{D6051DAD-C812-446A-B3BF-4EC84C352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20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20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20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20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20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20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20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20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20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20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20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500" fill="hold"/>
                                        <p:tgtEl>
                                          <p:spTgt spid="20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20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20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20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/>
                                        <p:tgtEl>
                                          <p:spTgt spid="20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8" dur="500" fill="hold"/>
                                        <p:tgtEl>
                                          <p:spTgt spid="20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20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2" dur="500" fill="hold"/>
                                        <p:tgtEl>
                                          <p:spTgt spid="20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20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6EA963-0046-40A6-B778-44D4A68B92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1000"/>
                                        <p:tgtEl>
                                          <p:spTgt spid="2">
                                            <p:graphicEl>
                                              <a:dgm id="{576EA963-0046-40A6-B778-44D4A68B92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2">
                                            <p:graphicEl>
                                              <a:dgm id="{576EA963-0046-40A6-B778-44D4A68B92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2">
                                            <p:graphicEl>
                                              <a:dgm id="{576EA963-0046-40A6-B778-44D4A68B92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097668-00D8-4AA1-BF48-00BCEDC61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000"/>
                                        <p:tgtEl>
                                          <p:spTgt spid="2">
                                            <p:graphicEl>
                                              <a:dgm id="{E7097668-00D8-4AA1-BF48-00BCEDC61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2">
                                            <p:graphicEl>
                                              <a:dgm id="{E7097668-00D8-4AA1-BF48-00BCEDC61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2">
                                            <p:graphicEl>
                                              <a:dgm id="{E7097668-00D8-4AA1-BF48-00BCEDC61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7" dur="500"/>
                                        <p:tgtEl>
                                          <p:spTgt spid="20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500"/>
                                        <p:tgtEl>
                                          <p:spTgt spid="20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F8E8202-0674-4C3E-AD55-4A3255E69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1" dur="500"/>
                                        <p:tgtEl>
                                          <p:spTgt spid="20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2" dur="500"/>
                                        <p:tgtEl>
                                          <p:spTgt spid="20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BEA35A8-4B48-41E3-865C-AA12EF21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5" dur="500"/>
                                        <p:tgtEl>
                                          <p:spTgt spid="20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6" dur="500"/>
                                        <p:tgtEl>
                                          <p:spTgt spid="20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443EB05-7860-4186-B729-1005C18AD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9" dur="500"/>
                                        <p:tgtEl>
                                          <p:spTgt spid="20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0" dur="500"/>
                                        <p:tgtEl>
                                          <p:spTgt spid="20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1316BF2-9001-46DB-B11E-E2A35BE2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3" dur="500"/>
                                        <p:tgtEl>
                                          <p:spTgt spid="20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500"/>
                                        <p:tgtEl>
                                          <p:spTgt spid="20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4C1574B-813C-413B-93A8-EF92AD11C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7" dur="500"/>
                                        <p:tgtEl>
                                          <p:spTgt spid="20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8" dur="500"/>
                                        <p:tgtEl>
                                          <p:spTgt spid="20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BBDD57D-11CF-4B11-924C-E8A0F8CE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1" dur="500"/>
                                        <p:tgtEl>
                                          <p:spTgt spid="20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2" dur="500"/>
                                        <p:tgtEl>
                                          <p:spTgt spid="20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6BB6198-D687-4139-BFFB-8597FEC2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5" dur="500"/>
                                        <p:tgtEl>
                                          <p:spTgt spid="20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6" dur="500"/>
                                        <p:tgtEl>
                                          <p:spTgt spid="20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AC1A9A6-AF2E-4B8F-B738-EC67F7A16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9" dur="500"/>
                                        <p:tgtEl>
                                          <p:spTgt spid="20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0" dur="500"/>
                                        <p:tgtEl>
                                          <p:spTgt spid="20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CCF6C07-1D57-484A-B891-6EE1376E1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3" dur="500"/>
                                        <p:tgtEl>
                                          <p:spTgt spid="20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500"/>
                                        <p:tgtEl>
                                          <p:spTgt spid="20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3788D60-294A-4038-B57D-A319A1BC7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D1008B1D-9A5F-4968-9F70-9170AC25D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1" dur="500" fill="hold"/>
                                        <p:tgtEl>
                                          <p:spTgt spid="33">
                                            <p:graphicEl>
                                              <a:dgm id="{D1008B1D-9A5F-4968-9F70-9170AC25D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500" fill="hold"/>
                                        <p:tgtEl>
                                          <p:spTgt spid="33">
                                            <p:graphicEl>
                                              <a:dgm id="{D1008B1D-9A5F-4968-9F70-9170AC25D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1D7D6564-E1D3-449C-8AEE-4298D82983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5" dur="500" fill="hold"/>
                                        <p:tgtEl>
                                          <p:spTgt spid="33">
                                            <p:graphicEl>
                                              <a:dgm id="{1D7D6564-E1D3-449C-8AEE-4298D82983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6" dur="500" fill="hold"/>
                                        <p:tgtEl>
                                          <p:spTgt spid="33">
                                            <p:graphicEl>
                                              <a:dgm id="{1D7D6564-E1D3-449C-8AEE-4298D82983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26A55B5C-9CEF-4335-AA7B-5EF69705C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9" dur="500" fill="hold"/>
                                        <p:tgtEl>
                                          <p:spTgt spid="33">
                                            <p:graphicEl>
                                              <a:dgm id="{26A55B5C-9CEF-4335-AA7B-5EF69705C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0" dur="500" fill="hold"/>
                                        <p:tgtEl>
                                          <p:spTgt spid="33">
                                            <p:graphicEl>
                                              <a:dgm id="{26A55B5C-9CEF-4335-AA7B-5EF69705C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D47342CD-3007-4A12-B309-210967FA0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5" dur="500" fill="hold"/>
                                        <p:tgtEl>
                                          <p:spTgt spid="33">
                                            <p:graphicEl>
                                              <a:dgm id="{D47342CD-3007-4A12-B309-210967FA0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6" dur="500" fill="hold"/>
                                        <p:tgtEl>
                                          <p:spTgt spid="33">
                                            <p:graphicEl>
                                              <a:dgm id="{D47342CD-3007-4A12-B309-210967FA0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8F4C82D5-A75F-4A7E-8C45-EE1E1DEDF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9" dur="500" fill="hold"/>
                                        <p:tgtEl>
                                          <p:spTgt spid="33">
                                            <p:graphicEl>
                                              <a:dgm id="{8F4C82D5-A75F-4A7E-8C45-EE1E1DEDF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0" dur="500" fill="hold"/>
                                        <p:tgtEl>
                                          <p:spTgt spid="33">
                                            <p:graphicEl>
                                              <a:dgm id="{8F4C82D5-A75F-4A7E-8C45-EE1E1DEDF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B284E77-C196-42DB-8202-C98586363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3" dur="500" fill="hold"/>
                                        <p:tgtEl>
                                          <p:spTgt spid="33">
                                            <p:graphicEl>
                                              <a:dgm id="{FB284E77-C196-42DB-8202-C98586363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4" dur="500" fill="hold"/>
                                        <p:tgtEl>
                                          <p:spTgt spid="33">
                                            <p:graphicEl>
                                              <a:dgm id="{FB284E77-C196-42DB-8202-C98586363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230BCE42-0855-496E-A740-378D2AD6E0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9" dur="500" fill="hold"/>
                                        <p:tgtEl>
                                          <p:spTgt spid="33">
                                            <p:graphicEl>
                                              <a:dgm id="{230BCE42-0855-496E-A740-378D2AD6E0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0" dur="500" fill="hold"/>
                                        <p:tgtEl>
                                          <p:spTgt spid="33">
                                            <p:graphicEl>
                                              <a:dgm id="{230BCE42-0855-496E-A740-378D2AD6E0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B29475ED-A51A-4D25-B72C-69B99A76B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3" dur="500" fill="hold"/>
                                        <p:tgtEl>
                                          <p:spTgt spid="33">
                                            <p:graphicEl>
                                              <a:dgm id="{B29475ED-A51A-4D25-B72C-69B99A76B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4" dur="500" fill="hold"/>
                                        <p:tgtEl>
                                          <p:spTgt spid="33">
                                            <p:graphicEl>
                                              <a:dgm id="{B29475ED-A51A-4D25-B72C-69B99A76B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  <p:bldGraphic spid="20" grpId="1">
        <p:bldSub>
          <a:bldDgm bld="one"/>
        </p:bldSub>
      </p:bldGraphic>
      <p:bldGraphic spid="32" grpId="0">
        <p:bldAsOne/>
      </p:bldGraphic>
      <p:bldGraphic spid="7" grpId="0">
        <p:bldSub>
          <a:bldDgm bld="one"/>
        </p:bldSub>
      </p:bldGraphic>
      <p:bldGraphic spid="7" grpId="1">
        <p:bldSub>
          <a:bldDgm bld="one"/>
        </p:bldSub>
      </p:bldGraphic>
      <p:bldGraphic spid="9" grpId="0">
        <p:bldSub>
          <a:bldDgm bld="one"/>
        </p:bldSub>
      </p:bldGraphic>
      <p:bldGraphic spid="9" grpId="1">
        <p:bldSub>
          <a:bldDgm bld="one"/>
        </p:bldSub>
      </p:bldGraphic>
      <p:bldGraphic spid="33" grpId="0">
        <p:bldSub>
          <a:bldDgm bld="one"/>
        </p:bldSub>
      </p:bldGraphic>
      <p:bldGraphic spid="2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3EFD-10C0-F2A5-68F7-F1BBF61B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325" y="666204"/>
            <a:ext cx="8939349" cy="1069145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accent2">
                    <a:lumMod val="75000"/>
                  </a:schemeClr>
                </a:solidFill>
              </a:rPr>
              <a:t>IN BRIEF TO </a:t>
            </a:r>
            <a:r>
              <a:rPr lang="en-US" sz="10700" b="1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</a:rPr>
              <a:t> LANGUAGE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533507-D291-48C4-57A8-FE40337BC17F}"/>
              </a:ext>
            </a:extLst>
          </p:cNvPr>
          <p:cNvGraphicFramePr/>
          <p:nvPr/>
        </p:nvGraphicFramePr>
        <p:xfrm>
          <a:off x="3448593" y="1042655"/>
          <a:ext cx="9130937" cy="392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D32A8C23-52F2-0E03-2887-3CAB852D3125}"/>
              </a:ext>
            </a:extLst>
          </p:cNvPr>
          <p:cNvGrpSpPr/>
          <p:nvPr/>
        </p:nvGrpSpPr>
        <p:grpSpPr>
          <a:xfrm>
            <a:off x="768884" y="1310804"/>
            <a:ext cx="3327686" cy="5345584"/>
            <a:chOff x="8595360" y="1436051"/>
            <a:chExt cx="3327686" cy="53455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DFEAAF-AE6F-52CF-D38C-42EBF44F5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360" y="1436051"/>
              <a:ext cx="3327686" cy="4470371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8793E08-3E45-A8B6-DBFA-9ED2D43BA38F}"/>
                </a:ext>
              </a:extLst>
            </p:cNvPr>
            <p:cNvSpPr/>
            <p:nvPr/>
          </p:nvSpPr>
          <p:spPr>
            <a:xfrm>
              <a:off x="8595360" y="5997861"/>
              <a:ext cx="3327686" cy="78377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Named</a:t>
              </a: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Dennis MacAlistair Ritchie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2C9726-58F5-2558-8B4F-3C1108E59FFA}"/>
              </a:ext>
            </a:extLst>
          </p:cNvPr>
          <p:cNvGrpSpPr/>
          <p:nvPr/>
        </p:nvGrpSpPr>
        <p:grpSpPr>
          <a:xfrm>
            <a:off x="3728280" y="3668538"/>
            <a:ext cx="6095998" cy="3500069"/>
            <a:chOff x="1" y="3564297"/>
            <a:chExt cx="6095998" cy="35000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AFBFD1-DF24-C621-3B11-76EA8E546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26" y="3806950"/>
              <a:ext cx="5604373" cy="3257416"/>
            </a:xfrm>
            <a:prstGeom prst="rect">
              <a:avLst/>
            </a:prstGeom>
          </p:spPr>
        </p:pic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4E5D563B-F2BD-DCB6-DE30-FDED6816C4D4}"/>
                </a:ext>
              </a:extLst>
            </p:cNvPr>
            <p:cNvSpPr/>
            <p:nvPr/>
          </p:nvSpPr>
          <p:spPr>
            <a:xfrm>
              <a:off x="1" y="3564297"/>
              <a:ext cx="2424472" cy="1069145"/>
            </a:xfrm>
            <a:prstGeom prst="wedgeRoundRectCallout">
              <a:avLst>
                <a:gd name="adj1" fmla="val 61667"/>
                <a:gd name="adj2" fmla="val 98689"/>
                <a:gd name="adj3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Ok I got this but what thing caused to developed  C programming 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Callout: Left Arrow 17">
            <a:extLst>
              <a:ext uri="{FF2B5EF4-FFF2-40B4-BE49-F238E27FC236}">
                <a16:creationId xmlns:a16="http://schemas.microsoft.com/office/drawing/2014/main" id="{5E2CD715-E774-B52D-3535-F9323A4CDD4E}"/>
              </a:ext>
            </a:extLst>
          </p:cNvPr>
          <p:cNvSpPr/>
          <p:nvPr/>
        </p:nvSpPr>
        <p:spPr>
          <a:xfrm>
            <a:off x="9996426" y="4793888"/>
            <a:ext cx="2060590" cy="1619796"/>
          </a:xfrm>
          <a:prstGeom prst="leftArrowCallou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General-purpose and procedural language</a:t>
            </a:r>
          </a:p>
        </p:txBody>
      </p:sp>
      <p:sp>
        <p:nvSpPr>
          <p:cNvPr id="19" name="Callout: Left Arrow 18">
            <a:extLst>
              <a:ext uri="{FF2B5EF4-FFF2-40B4-BE49-F238E27FC236}">
                <a16:creationId xmlns:a16="http://schemas.microsoft.com/office/drawing/2014/main" id="{EF19FA9A-1DE8-6A9D-3DDC-919831DC72A8}"/>
              </a:ext>
            </a:extLst>
          </p:cNvPr>
          <p:cNvSpPr/>
          <p:nvPr/>
        </p:nvSpPr>
        <p:spPr>
          <a:xfrm>
            <a:off x="7927582" y="4793887"/>
            <a:ext cx="2060590" cy="1619796"/>
          </a:xfrm>
          <a:prstGeom prst="leftArrowCallou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56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 popular language, despite older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0B5B5620-5265-BF62-3C17-FE702E0470E5}"/>
              </a:ext>
            </a:extLst>
          </p:cNvPr>
          <p:cNvSpPr/>
          <p:nvPr/>
        </p:nvSpPr>
        <p:spPr>
          <a:xfrm>
            <a:off x="4400612" y="4793887"/>
            <a:ext cx="3526970" cy="161979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write the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UNIX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27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  <p:bldP spid="18" grpId="0" animBg="1"/>
      <p:bldP spid="19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536-1389-F7B3-7B49-A1198494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THANKS FOR WATCHING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757BDFA-B9B5-DB41-449B-2C84999C56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3585498"/>
              </p:ext>
            </p:extLst>
          </p:nvPr>
        </p:nvGraphicFramePr>
        <p:xfrm>
          <a:off x="2043056" y="1270000"/>
          <a:ext cx="5865224" cy="27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887889F-02FB-7AA1-1452-D05E02F38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1296937"/>
              </p:ext>
            </p:extLst>
          </p:nvPr>
        </p:nvGraphicFramePr>
        <p:xfrm>
          <a:off x="1016000" y="4293084"/>
          <a:ext cx="7919335" cy="2112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6364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6171</TotalTime>
  <Words>223</Words>
  <Application>Microsoft Office PowerPoint</Application>
  <PresentationFormat>Widescreen</PresentationFormat>
  <Paragraphs>76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arial</vt:lpstr>
      <vt:lpstr>Calibri</vt:lpstr>
      <vt:lpstr>Calibri Light</vt:lpstr>
      <vt:lpstr>Courier New</vt:lpstr>
      <vt:lpstr>Trebuchet MS</vt:lpstr>
      <vt:lpstr>Wingdings 3</vt:lpstr>
      <vt:lpstr>Facet</vt:lpstr>
      <vt:lpstr>Office Theme</vt:lpstr>
      <vt:lpstr>PowerPoint Presentation</vt:lpstr>
      <vt:lpstr>PowerPoint Presentation</vt:lpstr>
      <vt:lpstr>PowerPoint Presentation</vt:lpstr>
      <vt:lpstr>IN BRIEF TO C LANGUAGE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Faisal Sahibzada</dc:creator>
  <cp:lastModifiedBy>AHMAD FAISAL SAHIBZADA</cp:lastModifiedBy>
  <cp:revision>92</cp:revision>
  <dcterms:created xsi:type="dcterms:W3CDTF">2022-11-29T10:13:20Z</dcterms:created>
  <dcterms:modified xsi:type="dcterms:W3CDTF">2023-12-04T04:45:25Z</dcterms:modified>
</cp:coreProperties>
</file>